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82" r:id="rId2"/>
    <p:sldId id="2007577274" r:id="rId3"/>
    <p:sldId id="2007577275" r:id="rId4"/>
    <p:sldId id="3957" r:id="rId5"/>
    <p:sldId id="2007577233" r:id="rId6"/>
    <p:sldId id="2007577258" r:id="rId7"/>
    <p:sldId id="2007577273" r:id="rId8"/>
    <p:sldId id="2007577261" r:id="rId9"/>
    <p:sldId id="364" r:id="rId10"/>
    <p:sldId id="2007577270" r:id="rId11"/>
    <p:sldId id="331" r:id="rId12"/>
    <p:sldId id="333" r:id="rId13"/>
    <p:sldId id="271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1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1A1A"/>
    <a:srgbClr val="E7E7E7"/>
    <a:srgbClr val="CBCBCB"/>
    <a:srgbClr val="F6E8E8"/>
    <a:srgbClr val="EDCDCD"/>
    <a:srgbClr val="FFD600"/>
    <a:srgbClr val="FFDE86"/>
    <a:srgbClr val="CA1413"/>
    <a:srgbClr val="FFFF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4473" autoAdjust="0"/>
  </p:normalViewPr>
  <p:slideViewPr>
    <p:cSldViewPr snapToGrid="0">
      <p:cViewPr varScale="1">
        <p:scale>
          <a:sx n="50" d="100"/>
          <a:sy n="50" d="100"/>
        </p:scale>
        <p:origin x="12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E1A13A-D60A-422D-BAA6-E4E7ADFA2A21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886AE-BC43-4E5F-A7F0-F089821543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45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49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Nhiệm</a:t>
            </a:r>
            <a:r>
              <a:rPr lang="en-US" baseline="0"/>
              <a:t> vụ bài học của các con trong Module này đó là: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3501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26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B6A186-84C0-4556-A551-E4650B79852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957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vi-VN"/>
              <a:t>https://bitly.go.vn/iLvrA</a:t>
            </a:r>
            <a:r>
              <a:rPr lang="en-US"/>
              <a:t>  </a:t>
            </a:r>
          </a:p>
          <a:p>
            <a:pPr>
              <a:buFontTx/>
              <a:buNone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04CC80-531D-4FF3-ADCC-5C3C49B5C4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726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04CC80-531D-4FF3-ADCC-5C3C49B5C4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4410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/>
              <a:t>Bây giờ, các con hãy vận dụng các kiến thức đã học để hoàn thành bài thực hành sau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04CC80-531D-4FF3-ADCC-5C3C49B5C4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3165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04CC80-531D-4FF3-ADCC-5C3C49B5C4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6602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305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9FFF1-5516-4089-983F-AC52072E3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0C9553-F799-4C7E-AC50-E7319C249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A484C1-C7B1-47D7-9F24-203E572F8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33B898-3977-4EFE-B0DE-407EE9604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28F-BFBD-400E-A268-93675CB96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23">
            <a:extLst>
              <a:ext uri="{FF2B5EF4-FFF2-40B4-BE49-F238E27FC236}">
                <a16:creationId xmlns:a16="http://schemas.microsoft.com/office/drawing/2014/main" id="{9DD0E1DC-E742-4BF8-B8DC-6C7EA5E1D8F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20307" l="52441" r="100000">
                        <a14:foregroundMark x1="88184" y1="13148" x2="86816" y2="14536"/>
                        <a14:foregroundMark x1="92773" y1="14390" x2="92090" y2="14609"/>
                        <a14:foregroundMark x1="98340" y1="8181" x2="98340" y2="9277"/>
                        <a14:foregroundMark x1="99609" y1="13660" x2="99902" y2="13587"/>
                        <a14:foregroundMark x1="67773" y1="17458" x2="67090" y2="17677"/>
                        <a14:foregroundMark x1="72363" y1="6355" x2="72168" y2="7451"/>
                        <a14:foregroundMark x1="93359" y1="584" x2="93555" y2="4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523" b="80930"/>
          <a:stretch/>
        </p:blipFill>
        <p:spPr>
          <a:xfrm>
            <a:off x="9039591" y="14969"/>
            <a:ext cx="3152410" cy="1692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07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A2F040-D2CC-4D15-9981-D5CCF6169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4ED89A-E1D0-4FED-AF5B-0B3A3DF6E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68F409-2EE7-4E35-A1E6-9649C6E624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7E3929-2542-4023-8C1E-DF83FF320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16BCD3-BB33-40E1-B226-154B6876C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47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82990A-5E78-48DA-8B1D-69A2E679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F869ED9-72F0-4AB5-8DE4-2DEF759931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E6EB67-5918-460D-B8F1-9C934B06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5A56952-31F5-48B6-B8E0-6053A9173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4B58A8-9B83-4AAF-86A2-6DD23F47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9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069650"/>
      </p:ext>
    </p:extLst>
  </p:cSld>
  <p:clrMapOvr>
    <a:masterClrMapping/>
  </p:clrMapOvr>
  <p:transition spd="slow">
    <p:cove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842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953400" y="646469"/>
            <a:ext cx="102852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1270600" y="2737523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1023200" y="3186676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8688231" y="2737523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8440831" y="3127471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4988600" y="4948552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4741200" y="5341171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971600" y="1935523"/>
            <a:ext cx="8128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9407600" y="1935523"/>
            <a:ext cx="8128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5617400" y="4146548"/>
            <a:ext cx="9572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6803790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03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9A7C6D-C159-47CD-9A53-668AD4BBE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72288-AF78-4398-BDC0-C36BBA22B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475C9E-1872-4158-9819-8AF136A3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3D4CDC-DDE6-4FAB-BA0F-AB1A733A7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434B5-FC20-45B2-AC33-4C0939D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EA490E-0757-4971-A093-86BC150FF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32C1C-16E8-4561-8B01-7291D59974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68CDBE-F085-4B26-87B6-DBA93552B5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4B3762-03A4-4419-89E2-3A123B948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C28077-EA45-4D93-BB7C-81052A4C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E9CAE-0286-495F-87E9-CDDDAEF5C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8880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E878F-26A5-407D-B38C-75A1EF7D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806A40-E156-4CA3-BB46-C077FEB117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67EC0A-1883-429B-8F73-B743C390F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FAA717-F83A-439C-A5A2-9B3E4A7C83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98A8E2C-B8AC-402B-AF85-4B15AC3633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2E88E68-B000-485B-89F9-00060A6FFD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B014B78-B649-4EEC-90A3-6E7A7D5B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F4E6B48-D59B-4091-8F40-1FCEDC7C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486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00B42C-C3EB-49FA-8D92-0CD3471B6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945836-E41A-4B88-B342-D1223612A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FCCE0D2-92C4-46E5-992D-143C59FD0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DA7FE9-8E2E-494B-B8DF-C43E402B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84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3C62BD-51FA-4874-9CDE-0B439A55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F37A59-0B14-4152-AAD8-59B0DF53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830615-BC10-4C9B-9240-20F583A52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75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6EDE3-4395-4F88-BD97-7E7CDB9F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C9A60D-9249-4B5F-9455-A6A43F186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37FD2-21CA-4D35-9160-01163EBB6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6068FC-D59E-42EE-AE0F-65AC70EAF1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86DEEA-E6C6-4B57-B157-1E148CED8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A63846-694E-4BA3-B1FD-3EA9C1BC0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21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EE0D14-FE72-4798-8970-9CDFCED20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FA77EF6-EB07-4511-980E-921BF47E5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B03064-31E1-4B80-AAA0-684F6AD9D4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B3B429-9BAC-47E1-88AC-53642248C3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2022/11/22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6D896D-0829-4DF4-99FB-86C91F20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062671-E355-434A-AD85-F747C9C8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943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0A76AB1-D81D-4A51-A5E4-0DA35390DB5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mbria" panose="02040503050406030204" pitchFamily="18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B510AC7-E2A7-4410-9E0D-8E2FFA5A9C9B}"/>
              </a:ext>
            </a:extLst>
          </p:cNvPr>
          <p:cNvSpPr/>
          <p:nvPr userDrawn="1"/>
        </p:nvSpPr>
        <p:spPr>
          <a:xfrm>
            <a:off x="297873" y="283802"/>
            <a:ext cx="11596254" cy="61253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mbria" panose="020405030504060302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866231-1D3C-475B-BFCE-071CA5BA75B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8" t="15405" r="30041" b="80994"/>
          <a:stretch/>
        </p:blipFill>
        <p:spPr>
          <a:xfrm flipH="1">
            <a:off x="11809428" y="2317873"/>
            <a:ext cx="467272" cy="54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3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illustrations/thank-you-polaroid-letters-2490552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bitly.go.vn/iLvrA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notesSlide" Target="../notesSlides/notesSlide5.xml"/><Relationship Id="rId9" Type="http://schemas.openxmlformats.org/officeDocument/2006/relationships/hyperlink" Target="https://wheelofnames.com/v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21.png"/><Relationship Id="rId4" Type="http://schemas.openxmlformats.org/officeDocument/2006/relationships/hyperlink" Target="https://wordwall.net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../media/media3.mp4"/><Relationship Id="rId7" Type="http://schemas.openxmlformats.org/officeDocument/2006/relationships/image" Target="../media/image23.png"/><Relationship Id="rId2" Type="http://schemas.microsoft.com/office/2007/relationships/media" Target="../media/media3.mp4"/><Relationship Id="rId1" Type="http://schemas.openxmlformats.org/officeDocument/2006/relationships/tags" Target="../tags/tag2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10513" y="1037073"/>
            <a:ext cx="4912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kern="0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NỘI QUY BUỔI HỌC</a:t>
            </a:r>
          </a:p>
        </p:txBody>
      </p:sp>
      <p:pic>
        <p:nvPicPr>
          <p:cNvPr id="19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4"/>
          <a:stretch/>
        </p:blipFill>
        <p:spPr>
          <a:xfrm>
            <a:off x="-34128" y="-3076"/>
            <a:ext cx="2065192" cy="3172523"/>
          </a:xfrm>
          <a:prstGeom prst="rect">
            <a:avLst/>
          </a:prstGeom>
        </p:spPr>
      </p:pic>
      <p:pic>
        <p:nvPicPr>
          <p:cNvPr id="20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24" b="29516"/>
          <a:stretch/>
        </p:blipFill>
        <p:spPr>
          <a:xfrm>
            <a:off x="717" y="412183"/>
            <a:ext cx="928536" cy="8382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9" y="210331"/>
            <a:ext cx="1040130" cy="104013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78BC0BF-B574-44CC-A246-99F82351579F}"/>
              </a:ext>
            </a:extLst>
          </p:cNvPr>
          <p:cNvSpPr/>
          <p:nvPr/>
        </p:nvSpPr>
        <p:spPr>
          <a:xfrm>
            <a:off x="8363881" y="1796141"/>
            <a:ext cx="2779436" cy="34398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8E44AD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52C576E-CC70-4562-8CA3-517700172DDE}"/>
              </a:ext>
            </a:extLst>
          </p:cNvPr>
          <p:cNvSpPr/>
          <p:nvPr/>
        </p:nvSpPr>
        <p:spPr>
          <a:xfrm>
            <a:off x="4744111" y="1796141"/>
            <a:ext cx="2779436" cy="34398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00B4CB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6C3726-DCF3-4FF3-83F2-ECEFB534CFDF}"/>
              </a:ext>
            </a:extLst>
          </p:cNvPr>
          <p:cNvSpPr/>
          <p:nvPr/>
        </p:nvSpPr>
        <p:spPr>
          <a:xfrm>
            <a:off x="1046974" y="1796141"/>
            <a:ext cx="2779436" cy="343988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283593"/>
            </a:solidFill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2AC80B2-32EA-4C9D-9075-0944B862EB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733" y="2142124"/>
            <a:ext cx="1975918" cy="27089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C0ACEE9-3887-4A6F-97DD-49A435D438B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058" y="2079172"/>
            <a:ext cx="2007766" cy="2829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C80092B-9B7A-40CE-8606-58357BCE8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428" y="2001889"/>
            <a:ext cx="1107742" cy="283481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26EC4B0-5CD4-407A-A060-559077A68D2F}"/>
              </a:ext>
            </a:extLst>
          </p:cNvPr>
          <p:cNvSpPr/>
          <p:nvPr/>
        </p:nvSpPr>
        <p:spPr>
          <a:xfrm>
            <a:off x="8133599" y="5034866"/>
            <a:ext cx="3240000" cy="1080000"/>
          </a:xfrm>
          <a:prstGeom prst="rect">
            <a:avLst/>
          </a:prstGeom>
          <a:solidFill>
            <a:srgbClr val="8E44AD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ÂM LƯỢNG</a:t>
            </a:r>
          </a:p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MỨC 0</a:t>
            </a:r>
            <a:endParaRPr lang="en-US" sz="2000" b="1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829456F-5E11-45F7-94E9-E11E241E370A}"/>
              </a:ext>
            </a:extLst>
          </p:cNvPr>
          <p:cNvSpPr/>
          <p:nvPr/>
        </p:nvSpPr>
        <p:spPr>
          <a:xfrm>
            <a:off x="4476000" y="5034866"/>
            <a:ext cx="3240000" cy="1080000"/>
          </a:xfrm>
          <a:prstGeom prst="rect">
            <a:avLst/>
          </a:prstGeom>
          <a:solidFill>
            <a:srgbClr val="00B4CB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NGỒI ĐÚNG</a:t>
            </a:r>
          </a:p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TƯ THẾ</a:t>
            </a:r>
            <a:endParaRPr lang="en-US" sz="2000" b="1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2ED987-217E-4DD6-80B2-E4081C8B6145}"/>
              </a:ext>
            </a:extLst>
          </p:cNvPr>
          <p:cNvSpPr/>
          <p:nvPr/>
        </p:nvSpPr>
        <p:spPr>
          <a:xfrm>
            <a:off x="816693" y="5034866"/>
            <a:ext cx="3240000" cy="1080000"/>
          </a:xfrm>
          <a:prstGeom prst="rect">
            <a:avLst/>
          </a:prstGeom>
          <a:solidFill>
            <a:srgbClr val="283593"/>
          </a:solidFill>
          <a:ln>
            <a:noFill/>
          </a:ln>
          <a:effectLst>
            <a:outerShdw blurRad="50800" dist="25400" sx="99000" sy="99000" algn="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GI</a:t>
            </a:r>
            <a:r>
              <a:rPr lang="vi-VN" sz="3600" b="1">
                <a:solidFill>
                  <a:prstClr val="white"/>
                </a:solidFill>
                <a:latin typeface="Cambria" panose="02040503050406030204" pitchFamily="18" charset="0"/>
              </a:rPr>
              <a:t>Ơ</a:t>
            </a: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 TAY</a:t>
            </a:r>
          </a:p>
          <a:p>
            <a:pPr algn="ctr" defTabSz="1219080">
              <a:defRPr/>
            </a:pPr>
            <a:r>
              <a:rPr lang="en-US" sz="3600" b="1">
                <a:solidFill>
                  <a:prstClr val="white"/>
                </a:solidFill>
                <a:latin typeface="Cambria" panose="02040503050406030204" pitchFamily="18" charset="0"/>
              </a:rPr>
              <a:t>KHI CÓ Ý KIẾN</a:t>
            </a:r>
          </a:p>
        </p:txBody>
      </p:sp>
    </p:spTree>
    <p:extLst>
      <p:ext uri="{BB962C8B-B14F-4D97-AF65-F5344CB8AC3E}">
        <p14:creationId xmlns:p14="http://schemas.microsoft.com/office/powerpoint/2010/main" val="421875714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80837B-9593-4DD6-9D5F-161D8C6D748D}"/>
              </a:ext>
            </a:extLst>
          </p:cNvPr>
          <p:cNvGrpSpPr/>
          <p:nvPr/>
        </p:nvGrpSpPr>
        <p:grpSpPr>
          <a:xfrm>
            <a:off x="2184400" y="206830"/>
            <a:ext cx="7823200" cy="886733"/>
            <a:chOff x="1828800" y="93415"/>
            <a:chExt cx="5867400" cy="7205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19E1DA-3A55-483D-9690-7D1EBD8B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93415"/>
              <a:ext cx="5867400" cy="72056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A22E81-2B27-48BD-9225-3C91E548F501}"/>
                </a:ext>
              </a:extLst>
            </p:cNvPr>
            <p:cNvSpPr txBox="1"/>
            <p:nvPr/>
          </p:nvSpPr>
          <p:spPr>
            <a:xfrm>
              <a:off x="2538908" y="113019"/>
              <a:ext cx="4421404" cy="675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40"/>
              <a:r>
                <a:rPr lang="en-US" sz="4800" b="1">
                  <a:solidFill>
                    <a:prstClr val="white"/>
                  </a:solidFill>
                  <a:latin typeface="Cambria" panose="02040503050406030204" pitchFamily="18" charset="0"/>
                </a:rPr>
                <a:t>KẾT QUẢ ĐẠT ĐƯỢC</a:t>
              </a:r>
            </a:p>
          </p:txBody>
        </p:sp>
      </p:grpSp>
      <p:grpSp>
        <p:nvGrpSpPr>
          <p:cNvPr id="33" name="Google Shape;88;p15"/>
          <p:cNvGrpSpPr/>
          <p:nvPr/>
        </p:nvGrpSpPr>
        <p:grpSpPr>
          <a:xfrm>
            <a:off x="4118311" y="1544688"/>
            <a:ext cx="7168896" cy="1199387"/>
            <a:chOff x="1354401" y="686226"/>
            <a:chExt cx="4546885" cy="857966"/>
          </a:xfrm>
        </p:grpSpPr>
        <p:sp>
          <p:nvSpPr>
            <p:cNvPr id="34" name="Google Shape;89;p15"/>
            <p:cNvSpPr/>
            <p:nvPr/>
          </p:nvSpPr>
          <p:spPr>
            <a:xfrm>
              <a:off x="1372277" y="79942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5" name="Google Shape;90;p15"/>
            <p:cNvSpPr/>
            <p:nvPr/>
          </p:nvSpPr>
          <p:spPr>
            <a:xfrm>
              <a:off x="1354401" y="78155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6" name="Google Shape;91;p15"/>
            <p:cNvSpPr/>
            <p:nvPr/>
          </p:nvSpPr>
          <p:spPr>
            <a:xfrm>
              <a:off x="1706573" y="686226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7" name="Google Shape;92;p15"/>
            <p:cNvSpPr/>
            <p:nvPr/>
          </p:nvSpPr>
          <p:spPr>
            <a:xfrm>
              <a:off x="1421594" y="1448838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8" name="Google Shape;93;p15"/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9" name="Google Shape;94;p15"/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0" name="Google Shape;95;p15"/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5333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02</a:t>
              </a:r>
              <a:endParaRPr sz="5333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41" name="Google Shape;96;p15"/>
            <p:cNvGrpSpPr/>
            <p:nvPr/>
          </p:nvGrpSpPr>
          <p:grpSpPr>
            <a:xfrm>
              <a:off x="2487753" y="921312"/>
              <a:ext cx="3384095" cy="512071"/>
              <a:chOff x="5149615" y="3782579"/>
              <a:chExt cx="3384095" cy="512071"/>
            </a:xfrm>
          </p:grpSpPr>
          <p:sp>
            <p:nvSpPr>
              <p:cNvPr id="42" name="Google Shape;97;p15"/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6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endParaRPr>
              </a:p>
            </p:txBody>
          </p:sp>
          <p:sp>
            <p:nvSpPr>
              <p:cNvPr id="43" name="Google Shape;98;p15"/>
              <p:cNvSpPr txBox="1"/>
              <p:nvPr/>
            </p:nvSpPr>
            <p:spPr>
              <a:xfrm>
                <a:off x="5149615" y="3782579"/>
                <a:ext cx="3384095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US" sz="3200">
                    <a:solidFill>
                      <a:srgbClr val="434343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Fira Sans Extra Condensed Medium"/>
                    <a:sym typeface="Fira Sans Extra Condensed Medium"/>
                  </a:rPr>
                  <a:t>Thực hành soạn thảo một văn bản</a:t>
                </a:r>
                <a:endParaRPr lang="vi-VN" sz="32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77;p15"/>
          <p:cNvGrpSpPr/>
          <p:nvPr/>
        </p:nvGrpSpPr>
        <p:grpSpPr>
          <a:xfrm>
            <a:off x="3780790" y="3587958"/>
            <a:ext cx="7957820" cy="2720478"/>
            <a:chOff x="1372277" y="1630619"/>
            <a:chExt cx="4529009" cy="881656"/>
          </a:xfrm>
        </p:grpSpPr>
        <p:sp>
          <p:nvSpPr>
            <p:cNvPr id="46" name="Google Shape;78;p15"/>
            <p:cNvSpPr/>
            <p:nvPr/>
          </p:nvSpPr>
          <p:spPr>
            <a:xfrm>
              <a:off x="1372277" y="177056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Google Shape;79;p15"/>
            <p:cNvSpPr/>
            <p:nvPr/>
          </p:nvSpPr>
          <p:spPr>
            <a:xfrm>
              <a:off x="1372277" y="1705012"/>
              <a:ext cx="4529009" cy="746620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Google Shape;80;p15"/>
            <p:cNvSpPr/>
            <p:nvPr/>
          </p:nvSpPr>
          <p:spPr>
            <a:xfrm>
              <a:off x="1706571" y="1630619"/>
              <a:ext cx="1308168" cy="122101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DD77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9" name="Google Shape;81;p15"/>
            <p:cNvSpPr/>
            <p:nvPr/>
          </p:nvSpPr>
          <p:spPr>
            <a:xfrm>
              <a:off x="1421594" y="2419977"/>
              <a:ext cx="1220503" cy="92298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DD77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0" name="Google Shape;82;p15"/>
            <p:cNvSpPr/>
            <p:nvPr/>
          </p:nvSpPr>
          <p:spPr>
            <a:xfrm>
              <a:off x="1461654" y="2419977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Google Shape;83;p15"/>
            <p:cNvSpPr/>
            <p:nvPr/>
          </p:nvSpPr>
          <p:spPr>
            <a:xfrm>
              <a:off x="1796617" y="170504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2" name="Google Shape;84;p15"/>
            <p:cNvSpPr/>
            <p:nvPr/>
          </p:nvSpPr>
          <p:spPr>
            <a:xfrm>
              <a:off x="1500380" y="1705043"/>
              <a:ext cx="1475634" cy="732808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Tiêu chí</a:t>
              </a:r>
            </a:p>
            <a:p>
              <a:pPr algn="ctr"/>
              <a:r>
                <a:rPr lang="en-US" sz="3200"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t</a:t>
              </a:r>
              <a:r>
                <a:rPr lang="en" sz="3200"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hành công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" name="Google Shape;87;p15"/>
            <p:cNvSpPr txBox="1"/>
            <p:nvPr/>
          </p:nvSpPr>
          <p:spPr>
            <a:xfrm>
              <a:off x="2938333" y="1736376"/>
              <a:ext cx="2844903" cy="683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HS mở được file theo yêu cầu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HS gõ được văn bản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 HS thực hiện cách thay đổi phông chữ, cỡ chữ, kiểu chữ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8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HS thay đổi màu chữ</a:t>
              </a:r>
            </a:p>
          </p:txBody>
        </p:sp>
      </p:grpSp>
      <p:sp>
        <p:nvSpPr>
          <p:cNvPr id="6" name="Down Arrow 5"/>
          <p:cNvSpPr/>
          <p:nvPr/>
        </p:nvSpPr>
        <p:spPr>
          <a:xfrm>
            <a:off x="7638473" y="2744075"/>
            <a:ext cx="748145" cy="83963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oogle Shape;301;p36"/>
          <p:cNvGrpSpPr/>
          <p:nvPr/>
        </p:nvGrpSpPr>
        <p:grpSpPr>
          <a:xfrm>
            <a:off x="505242" y="1260235"/>
            <a:ext cx="1976938" cy="2427983"/>
            <a:chOff x="7162416" y="2673933"/>
            <a:chExt cx="1976938" cy="2427983"/>
          </a:xfrm>
        </p:grpSpPr>
        <p:sp>
          <p:nvSpPr>
            <p:cNvPr id="29" name="Google Shape;302;p36"/>
            <p:cNvSpPr/>
            <p:nvPr/>
          </p:nvSpPr>
          <p:spPr>
            <a:xfrm>
              <a:off x="7162416" y="3749396"/>
              <a:ext cx="970870" cy="1352519"/>
            </a:xfrm>
            <a:custGeom>
              <a:avLst/>
              <a:gdLst/>
              <a:ahLst/>
              <a:cxnLst/>
              <a:rect l="l" t="t" r="r" b="b"/>
              <a:pathLst>
                <a:path w="30290" h="42197" extrusionOk="0">
                  <a:moveTo>
                    <a:pt x="29611" y="1"/>
                  </a:moveTo>
                  <a:cubicBezTo>
                    <a:pt x="29254" y="548"/>
                    <a:pt x="28944" y="1156"/>
                    <a:pt x="28647" y="1787"/>
                  </a:cubicBezTo>
                  <a:lnTo>
                    <a:pt x="29361" y="2108"/>
                  </a:lnTo>
                  <a:cubicBezTo>
                    <a:pt x="29647" y="1513"/>
                    <a:pt x="29957" y="953"/>
                    <a:pt x="30290" y="418"/>
                  </a:cubicBezTo>
                  <a:lnTo>
                    <a:pt x="29611" y="1"/>
                  </a:lnTo>
                  <a:close/>
                  <a:moveTo>
                    <a:pt x="27909" y="3656"/>
                  </a:moveTo>
                  <a:cubicBezTo>
                    <a:pt x="27682" y="4251"/>
                    <a:pt x="27492" y="4894"/>
                    <a:pt x="27313" y="5573"/>
                  </a:cubicBezTo>
                  <a:lnTo>
                    <a:pt x="28063" y="5787"/>
                  </a:lnTo>
                  <a:cubicBezTo>
                    <a:pt x="28242" y="5120"/>
                    <a:pt x="28444" y="4501"/>
                    <a:pt x="28647" y="3906"/>
                  </a:cubicBezTo>
                  <a:lnTo>
                    <a:pt x="27909" y="3656"/>
                  </a:lnTo>
                  <a:close/>
                  <a:moveTo>
                    <a:pt x="26837" y="7537"/>
                  </a:moveTo>
                  <a:cubicBezTo>
                    <a:pt x="26682" y="8180"/>
                    <a:pt x="26551" y="8835"/>
                    <a:pt x="26432" y="9490"/>
                  </a:cubicBezTo>
                  <a:lnTo>
                    <a:pt x="27206" y="9645"/>
                  </a:lnTo>
                  <a:cubicBezTo>
                    <a:pt x="27337" y="9002"/>
                    <a:pt x="27456" y="8347"/>
                    <a:pt x="27611" y="7704"/>
                  </a:cubicBezTo>
                  <a:lnTo>
                    <a:pt x="26837" y="7537"/>
                  </a:lnTo>
                  <a:close/>
                  <a:moveTo>
                    <a:pt x="26075" y="11455"/>
                  </a:moveTo>
                  <a:cubicBezTo>
                    <a:pt x="25944" y="12109"/>
                    <a:pt x="25825" y="12752"/>
                    <a:pt x="25682" y="13395"/>
                  </a:cubicBezTo>
                  <a:lnTo>
                    <a:pt x="26456" y="13550"/>
                  </a:lnTo>
                  <a:cubicBezTo>
                    <a:pt x="26599" y="12919"/>
                    <a:pt x="26718" y="12264"/>
                    <a:pt x="26849" y="11609"/>
                  </a:cubicBezTo>
                  <a:lnTo>
                    <a:pt x="26075" y="11455"/>
                  </a:lnTo>
                  <a:close/>
                  <a:moveTo>
                    <a:pt x="12687" y="15518"/>
                  </a:moveTo>
                  <a:cubicBezTo>
                    <a:pt x="12420" y="15518"/>
                    <a:pt x="12158" y="15553"/>
                    <a:pt x="11907" y="15622"/>
                  </a:cubicBezTo>
                  <a:lnTo>
                    <a:pt x="12133" y="16384"/>
                  </a:lnTo>
                  <a:cubicBezTo>
                    <a:pt x="12305" y="16339"/>
                    <a:pt x="12486" y="16316"/>
                    <a:pt x="12675" y="16316"/>
                  </a:cubicBezTo>
                  <a:cubicBezTo>
                    <a:pt x="13034" y="16316"/>
                    <a:pt x="13417" y="16398"/>
                    <a:pt x="13800" y="16562"/>
                  </a:cubicBezTo>
                  <a:lnTo>
                    <a:pt x="14109" y="15836"/>
                  </a:lnTo>
                  <a:cubicBezTo>
                    <a:pt x="13640" y="15624"/>
                    <a:pt x="13155" y="15518"/>
                    <a:pt x="12687" y="15518"/>
                  </a:cubicBezTo>
                  <a:close/>
                  <a:moveTo>
                    <a:pt x="25254" y="15300"/>
                  </a:moveTo>
                  <a:cubicBezTo>
                    <a:pt x="25075" y="15991"/>
                    <a:pt x="24884" y="16586"/>
                    <a:pt x="24682" y="17158"/>
                  </a:cubicBezTo>
                  <a:lnTo>
                    <a:pt x="25408" y="17420"/>
                  </a:lnTo>
                  <a:cubicBezTo>
                    <a:pt x="25611" y="16848"/>
                    <a:pt x="25825" y="16217"/>
                    <a:pt x="26016" y="15491"/>
                  </a:cubicBezTo>
                  <a:lnTo>
                    <a:pt x="25254" y="15300"/>
                  </a:lnTo>
                  <a:close/>
                  <a:moveTo>
                    <a:pt x="10204" y="17039"/>
                  </a:moveTo>
                  <a:cubicBezTo>
                    <a:pt x="9823" y="17622"/>
                    <a:pt x="9490" y="18277"/>
                    <a:pt x="9275" y="18896"/>
                  </a:cubicBezTo>
                  <a:lnTo>
                    <a:pt x="10014" y="19146"/>
                  </a:lnTo>
                  <a:cubicBezTo>
                    <a:pt x="10228" y="18586"/>
                    <a:pt x="10502" y="18003"/>
                    <a:pt x="10859" y="17467"/>
                  </a:cubicBezTo>
                  <a:lnTo>
                    <a:pt x="10204" y="17039"/>
                  </a:lnTo>
                  <a:close/>
                  <a:moveTo>
                    <a:pt x="15800" y="17122"/>
                  </a:moveTo>
                  <a:lnTo>
                    <a:pt x="15205" y="17646"/>
                  </a:lnTo>
                  <a:cubicBezTo>
                    <a:pt x="15598" y="18098"/>
                    <a:pt x="15943" y="18610"/>
                    <a:pt x="16205" y="19229"/>
                  </a:cubicBezTo>
                  <a:lnTo>
                    <a:pt x="16919" y="18896"/>
                  </a:lnTo>
                  <a:cubicBezTo>
                    <a:pt x="16610" y="18229"/>
                    <a:pt x="16241" y="17634"/>
                    <a:pt x="15800" y="17122"/>
                  </a:cubicBezTo>
                  <a:close/>
                  <a:moveTo>
                    <a:pt x="23861" y="18896"/>
                  </a:moveTo>
                  <a:cubicBezTo>
                    <a:pt x="23527" y="19491"/>
                    <a:pt x="23170" y="19979"/>
                    <a:pt x="22777" y="20432"/>
                  </a:cubicBezTo>
                  <a:lnTo>
                    <a:pt x="23349" y="20968"/>
                  </a:lnTo>
                  <a:cubicBezTo>
                    <a:pt x="23801" y="20480"/>
                    <a:pt x="24194" y="19920"/>
                    <a:pt x="24539" y="19289"/>
                  </a:cubicBezTo>
                  <a:lnTo>
                    <a:pt x="23861" y="18896"/>
                  </a:lnTo>
                  <a:close/>
                  <a:moveTo>
                    <a:pt x="9752" y="20932"/>
                  </a:moveTo>
                  <a:lnTo>
                    <a:pt x="8954" y="20991"/>
                  </a:lnTo>
                  <a:cubicBezTo>
                    <a:pt x="9025" y="21813"/>
                    <a:pt x="9335" y="22480"/>
                    <a:pt x="9894" y="23004"/>
                  </a:cubicBezTo>
                  <a:lnTo>
                    <a:pt x="10430" y="22420"/>
                  </a:lnTo>
                  <a:cubicBezTo>
                    <a:pt x="10025" y="22051"/>
                    <a:pt x="9799" y="21551"/>
                    <a:pt x="9752" y="20932"/>
                  </a:cubicBezTo>
                  <a:close/>
                  <a:moveTo>
                    <a:pt x="21336" y="21587"/>
                  </a:moveTo>
                  <a:cubicBezTo>
                    <a:pt x="20836" y="21908"/>
                    <a:pt x="20265" y="22158"/>
                    <a:pt x="19646" y="22337"/>
                  </a:cubicBezTo>
                  <a:lnTo>
                    <a:pt x="19872" y="23099"/>
                  </a:lnTo>
                  <a:cubicBezTo>
                    <a:pt x="20551" y="22885"/>
                    <a:pt x="21194" y="22623"/>
                    <a:pt x="21741" y="22265"/>
                  </a:cubicBezTo>
                  <a:lnTo>
                    <a:pt x="21336" y="21587"/>
                  </a:lnTo>
                  <a:close/>
                  <a:moveTo>
                    <a:pt x="17574" y="20861"/>
                  </a:moveTo>
                  <a:lnTo>
                    <a:pt x="16800" y="21027"/>
                  </a:lnTo>
                  <a:cubicBezTo>
                    <a:pt x="16919" y="21623"/>
                    <a:pt x="17014" y="22265"/>
                    <a:pt x="17038" y="22932"/>
                  </a:cubicBezTo>
                  <a:lnTo>
                    <a:pt x="17145" y="22932"/>
                  </a:lnTo>
                  <a:cubicBezTo>
                    <a:pt x="16681" y="23016"/>
                    <a:pt x="16252" y="23099"/>
                    <a:pt x="15836" y="23158"/>
                  </a:cubicBezTo>
                  <a:lnTo>
                    <a:pt x="15943" y="23932"/>
                  </a:lnTo>
                  <a:cubicBezTo>
                    <a:pt x="16550" y="23837"/>
                    <a:pt x="17217" y="23718"/>
                    <a:pt x="17931" y="23551"/>
                  </a:cubicBezTo>
                  <a:lnTo>
                    <a:pt x="17788" y="22885"/>
                  </a:lnTo>
                  <a:lnTo>
                    <a:pt x="17824" y="22885"/>
                  </a:lnTo>
                  <a:cubicBezTo>
                    <a:pt x="17800" y="22182"/>
                    <a:pt x="17705" y="21503"/>
                    <a:pt x="17574" y="20861"/>
                  </a:cubicBezTo>
                  <a:close/>
                  <a:moveTo>
                    <a:pt x="12026" y="23158"/>
                  </a:moveTo>
                  <a:lnTo>
                    <a:pt x="11859" y="23932"/>
                  </a:lnTo>
                  <a:cubicBezTo>
                    <a:pt x="12383" y="24051"/>
                    <a:pt x="13002" y="24111"/>
                    <a:pt x="13681" y="24111"/>
                  </a:cubicBezTo>
                  <a:cubicBezTo>
                    <a:pt x="13752" y="24111"/>
                    <a:pt x="13847" y="24111"/>
                    <a:pt x="13931" y="24087"/>
                  </a:cubicBezTo>
                  <a:lnTo>
                    <a:pt x="13919" y="23301"/>
                  </a:lnTo>
                  <a:lnTo>
                    <a:pt x="13693" y="23301"/>
                  </a:lnTo>
                  <a:cubicBezTo>
                    <a:pt x="13073" y="23301"/>
                    <a:pt x="12502" y="23254"/>
                    <a:pt x="12026" y="23158"/>
                  </a:cubicBezTo>
                  <a:close/>
                  <a:moveTo>
                    <a:pt x="16991" y="24861"/>
                  </a:moveTo>
                  <a:cubicBezTo>
                    <a:pt x="16955" y="25492"/>
                    <a:pt x="16872" y="26147"/>
                    <a:pt x="16752" y="26802"/>
                  </a:cubicBezTo>
                  <a:lnTo>
                    <a:pt x="17526" y="26933"/>
                  </a:lnTo>
                  <a:cubicBezTo>
                    <a:pt x="17645" y="26254"/>
                    <a:pt x="17741" y="25575"/>
                    <a:pt x="17788" y="24921"/>
                  </a:cubicBezTo>
                  <a:lnTo>
                    <a:pt x="16991" y="24861"/>
                  </a:lnTo>
                  <a:close/>
                  <a:moveTo>
                    <a:pt x="16348" y="28671"/>
                  </a:moveTo>
                  <a:cubicBezTo>
                    <a:pt x="16169" y="29266"/>
                    <a:pt x="15931" y="29862"/>
                    <a:pt x="15633" y="30445"/>
                  </a:cubicBezTo>
                  <a:lnTo>
                    <a:pt x="16324" y="30802"/>
                  </a:lnTo>
                  <a:cubicBezTo>
                    <a:pt x="16633" y="30195"/>
                    <a:pt x="16895" y="29552"/>
                    <a:pt x="17086" y="28897"/>
                  </a:cubicBezTo>
                  <a:lnTo>
                    <a:pt x="16348" y="28671"/>
                  </a:lnTo>
                  <a:close/>
                  <a:moveTo>
                    <a:pt x="14633" y="32100"/>
                  </a:moveTo>
                  <a:cubicBezTo>
                    <a:pt x="14276" y="32600"/>
                    <a:pt x="13859" y="33112"/>
                    <a:pt x="13407" y="33600"/>
                  </a:cubicBezTo>
                  <a:lnTo>
                    <a:pt x="13990" y="34136"/>
                  </a:lnTo>
                  <a:cubicBezTo>
                    <a:pt x="14455" y="33612"/>
                    <a:pt x="14883" y="33100"/>
                    <a:pt x="15276" y="32564"/>
                  </a:cubicBezTo>
                  <a:lnTo>
                    <a:pt x="14633" y="32100"/>
                  </a:lnTo>
                  <a:close/>
                  <a:moveTo>
                    <a:pt x="12026" y="34969"/>
                  </a:moveTo>
                  <a:cubicBezTo>
                    <a:pt x="11549" y="35374"/>
                    <a:pt x="11037" y="35791"/>
                    <a:pt x="10502" y="36196"/>
                  </a:cubicBezTo>
                  <a:lnTo>
                    <a:pt x="10966" y="36815"/>
                  </a:lnTo>
                  <a:cubicBezTo>
                    <a:pt x="11514" y="36398"/>
                    <a:pt x="12061" y="35981"/>
                    <a:pt x="12550" y="35565"/>
                  </a:cubicBezTo>
                  <a:lnTo>
                    <a:pt x="12026" y="34969"/>
                  </a:lnTo>
                  <a:close/>
                  <a:moveTo>
                    <a:pt x="8882" y="37315"/>
                  </a:moveTo>
                  <a:cubicBezTo>
                    <a:pt x="8347" y="37636"/>
                    <a:pt x="7787" y="37982"/>
                    <a:pt x="7204" y="38303"/>
                  </a:cubicBezTo>
                  <a:lnTo>
                    <a:pt x="7597" y="38994"/>
                  </a:lnTo>
                  <a:cubicBezTo>
                    <a:pt x="8192" y="38648"/>
                    <a:pt x="8763" y="38303"/>
                    <a:pt x="9299" y="37970"/>
                  </a:cubicBezTo>
                  <a:lnTo>
                    <a:pt x="8882" y="37315"/>
                  </a:lnTo>
                  <a:close/>
                  <a:moveTo>
                    <a:pt x="5465" y="39220"/>
                  </a:moveTo>
                  <a:cubicBezTo>
                    <a:pt x="4882" y="39494"/>
                    <a:pt x="4287" y="39768"/>
                    <a:pt x="3679" y="40030"/>
                  </a:cubicBezTo>
                  <a:lnTo>
                    <a:pt x="3989" y="40744"/>
                  </a:lnTo>
                  <a:cubicBezTo>
                    <a:pt x="4620" y="40482"/>
                    <a:pt x="5227" y="40196"/>
                    <a:pt x="5799" y="39910"/>
                  </a:cubicBezTo>
                  <a:lnTo>
                    <a:pt x="5465" y="39220"/>
                  </a:lnTo>
                  <a:close/>
                  <a:moveTo>
                    <a:pt x="1846" y="40780"/>
                  </a:moveTo>
                  <a:cubicBezTo>
                    <a:pt x="1239" y="41018"/>
                    <a:pt x="620" y="41244"/>
                    <a:pt x="0" y="41446"/>
                  </a:cubicBezTo>
                  <a:lnTo>
                    <a:pt x="250" y="42196"/>
                  </a:lnTo>
                  <a:cubicBezTo>
                    <a:pt x="893" y="41982"/>
                    <a:pt x="1512" y="41744"/>
                    <a:pt x="2132" y="41506"/>
                  </a:cubicBezTo>
                  <a:lnTo>
                    <a:pt x="1846" y="407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3;p36"/>
            <p:cNvSpPr/>
            <p:nvPr/>
          </p:nvSpPr>
          <p:spPr>
            <a:xfrm>
              <a:off x="8374138" y="2699589"/>
              <a:ext cx="124075" cy="141736"/>
            </a:xfrm>
            <a:custGeom>
              <a:avLst/>
              <a:gdLst/>
              <a:ahLst/>
              <a:cxnLst/>
              <a:rect l="l" t="t" r="r" b="b"/>
              <a:pathLst>
                <a:path w="3871" h="4422" extrusionOk="0">
                  <a:moveTo>
                    <a:pt x="2132" y="0"/>
                  </a:moveTo>
                  <a:cubicBezTo>
                    <a:pt x="1989" y="0"/>
                    <a:pt x="1489" y="1536"/>
                    <a:pt x="1406" y="1620"/>
                  </a:cubicBezTo>
                  <a:cubicBezTo>
                    <a:pt x="1287" y="1774"/>
                    <a:pt x="1" y="1965"/>
                    <a:pt x="156" y="2179"/>
                  </a:cubicBezTo>
                  <a:cubicBezTo>
                    <a:pt x="299" y="2382"/>
                    <a:pt x="1168" y="2596"/>
                    <a:pt x="1275" y="2727"/>
                  </a:cubicBezTo>
                  <a:cubicBezTo>
                    <a:pt x="1367" y="2854"/>
                    <a:pt x="1764" y="4421"/>
                    <a:pt x="1884" y="4421"/>
                  </a:cubicBezTo>
                  <a:cubicBezTo>
                    <a:pt x="1888" y="4421"/>
                    <a:pt x="1891" y="4420"/>
                    <a:pt x="1894" y="4418"/>
                  </a:cubicBezTo>
                  <a:cubicBezTo>
                    <a:pt x="2001" y="4334"/>
                    <a:pt x="2585" y="2822"/>
                    <a:pt x="2585" y="2822"/>
                  </a:cubicBezTo>
                  <a:cubicBezTo>
                    <a:pt x="2585" y="2822"/>
                    <a:pt x="3870" y="2560"/>
                    <a:pt x="3787" y="2429"/>
                  </a:cubicBezTo>
                  <a:cubicBezTo>
                    <a:pt x="3716" y="2298"/>
                    <a:pt x="2596" y="1774"/>
                    <a:pt x="2596" y="1774"/>
                  </a:cubicBezTo>
                  <a:cubicBezTo>
                    <a:pt x="2596" y="1774"/>
                    <a:pt x="2287" y="0"/>
                    <a:pt x="2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4;p36"/>
            <p:cNvSpPr/>
            <p:nvPr/>
          </p:nvSpPr>
          <p:spPr>
            <a:xfrm>
              <a:off x="8015419" y="4357248"/>
              <a:ext cx="265234" cy="551207"/>
            </a:xfrm>
            <a:custGeom>
              <a:avLst/>
              <a:gdLst/>
              <a:ahLst/>
              <a:cxnLst/>
              <a:rect l="l" t="t" r="r" b="b"/>
              <a:pathLst>
                <a:path w="8275" h="17197" extrusionOk="0">
                  <a:moveTo>
                    <a:pt x="1975" y="1"/>
                  </a:moveTo>
                  <a:cubicBezTo>
                    <a:pt x="855" y="1"/>
                    <a:pt x="0" y="69"/>
                    <a:pt x="0" y="69"/>
                  </a:cubicBezTo>
                  <a:cubicBezTo>
                    <a:pt x="0" y="69"/>
                    <a:pt x="1334" y="15047"/>
                    <a:pt x="2667" y="16309"/>
                  </a:cubicBezTo>
                  <a:cubicBezTo>
                    <a:pt x="3312" y="16914"/>
                    <a:pt x="4214" y="17196"/>
                    <a:pt x="5032" y="17196"/>
                  </a:cubicBezTo>
                  <a:cubicBezTo>
                    <a:pt x="5921" y="17196"/>
                    <a:pt x="6711" y="16863"/>
                    <a:pt x="6965" y="16249"/>
                  </a:cubicBezTo>
                  <a:cubicBezTo>
                    <a:pt x="7465" y="15071"/>
                    <a:pt x="8275" y="1986"/>
                    <a:pt x="6692" y="831"/>
                  </a:cubicBezTo>
                  <a:cubicBezTo>
                    <a:pt x="5750" y="142"/>
                    <a:pt x="3588" y="1"/>
                    <a:pt x="1975" y="1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5;p36"/>
            <p:cNvSpPr/>
            <p:nvPr/>
          </p:nvSpPr>
          <p:spPr>
            <a:xfrm>
              <a:off x="7902816" y="4935395"/>
              <a:ext cx="367931" cy="156576"/>
            </a:xfrm>
            <a:custGeom>
              <a:avLst/>
              <a:gdLst/>
              <a:ahLst/>
              <a:cxnLst/>
              <a:rect l="l" t="t" r="r" b="b"/>
              <a:pathLst>
                <a:path w="11479" h="4885" extrusionOk="0">
                  <a:moveTo>
                    <a:pt x="8032" y="0"/>
                  </a:moveTo>
                  <a:cubicBezTo>
                    <a:pt x="7207" y="0"/>
                    <a:pt x="6362" y="67"/>
                    <a:pt x="5894" y="296"/>
                  </a:cubicBezTo>
                  <a:cubicBezTo>
                    <a:pt x="4787" y="856"/>
                    <a:pt x="1" y="4011"/>
                    <a:pt x="1572" y="4582"/>
                  </a:cubicBezTo>
                  <a:cubicBezTo>
                    <a:pt x="2146" y="4790"/>
                    <a:pt x="3196" y="4884"/>
                    <a:pt x="4376" y="4884"/>
                  </a:cubicBezTo>
                  <a:cubicBezTo>
                    <a:pt x="6382" y="4884"/>
                    <a:pt x="8762" y="4611"/>
                    <a:pt x="9812" y="4154"/>
                  </a:cubicBezTo>
                  <a:cubicBezTo>
                    <a:pt x="11478" y="3415"/>
                    <a:pt x="11228" y="237"/>
                    <a:pt x="10288" y="129"/>
                  </a:cubicBezTo>
                  <a:cubicBezTo>
                    <a:pt x="10288" y="129"/>
                    <a:pt x="9179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6;p36"/>
            <p:cNvSpPr/>
            <p:nvPr/>
          </p:nvSpPr>
          <p:spPr>
            <a:xfrm>
              <a:off x="8071897" y="4952511"/>
              <a:ext cx="51925" cy="45803"/>
            </a:xfrm>
            <a:custGeom>
              <a:avLst/>
              <a:gdLst/>
              <a:ahLst/>
              <a:cxnLst/>
              <a:rect l="l" t="t" r="r" b="b"/>
              <a:pathLst>
                <a:path w="1620" h="1429" extrusionOk="0">
                  <a:moveTo>
                    <a:pt x="60" y="0"/>
                  </a:moveTo>
                  <a:lnTo>
                    <a:pt x="0" y="357"/>
                  </a:lnTo>
                  <a:cubicBezTo>
                    <a:pt x="941" y="536"/>
                    <a:pt x="1262" y="1405"/>
                    <a:pt x="1286" y="1429"/>
                  </a:cubicBezTo>
                  <a:lnTo>
                    <a:pt x="1620" y="1310"/>
                  </a:lnTo>
                  <a:cubicBezTo>
                    <a:pt x="1608" y="1262"/>
                    <a:pt x="1203" y="214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7;p36"/>
            <p:cNvSpPr/>
            <p:nvPr/>
          </p:nvSpPr>
          <p:spPr>
            <a:xfrm>
              <a:off x="8033337" y="4973121"/>
              <a:ext cx="49649" cy="38559"/>
            </a:xfrm>
            <a:custGeom>
              <a:avLst/>
              <a:gdLst/>
              <a:ahLst/>
              <a:cxnLst/>
              <a:rect l="l" t="t" r="r" b="b"/>
              <a:pathLst>
                <a:path w="1549" h="1203" extrusionOk="0">
                  <a:moveTo>
                    <a:pt x="1" y="0"/>
                  </a:moveTo>
                  <a:lnTo>
                    <a:pt x="1549" y="1203"/>
                  </a:lnTo>
                  <a:cubicBezTo>
                    <a:pt x="1549" y="1203"/>
                    <a:pt x="501" y="179"/>
                    <a:pt x="1" y="0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8;p36"/>
            <p:cNvSpPr/>
            <p:nvPr/>
          </p:nvSpPr>
          <p:spPr>
            <a:xfrm>
              <a:off x="8030677" y="4967769"/>
              <a:ext cx="56124" cy="48111"/>
            </a:xfrm>
            <a:custGeom>
              <a:avLst/>
              <a:gdLst/>
              <a:ahLst/>
              <a:cxnLst/>
              <a:rect l="l" t="t" r="r" b="b"/>
              <a:pathLst>
                <a:path w="1751" h="1501" extrusionOk="0">
                  <a:moveTo>
                    <a:pt x="120" y="0"/>
                  </a:moveTo>
                  <a:lnTo>
                    <a:pt x="0" y="346"/>
                  </a:lnTo>
                  <a:cubicBezTo>
                    <a:pt x="405" y="477"/>
                    <a:pt x="1215" y="1215"/>
                    <a:pt x="1489" y="1501"/>
                  </a:cubicBezTo>
                  <a:lnTo>
                    <a:pt x="1751" y="1251"/>
                  </a:lnTo>
                  <a:cubicBezTo>
                    <a:pt x="1644" y="1143"/>
                    <a:pt x="655" y="191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9;p36"/>
            <p:cNvSpPr/>
            <p:nvPr/>
          </p:nvSpPr>
          <p:spPr>
            <a:xfrm>
              <a:off x="7999777" y="5000591"/>
              <a:ext cx="49617" cy="38559"/>
            </a:xfrm>
            <a:custGeom>
              <a:avLst/>
              <a:gdLst/>
              <a:ahLst/>
              <a:cxnLst/>
              <a:rect l="l" t="t" r="r" b="b"/>
              <a:pathLst>
                <a:path w="1548" h="1203" extrusionOk="0">
                  <a:moveTo>
                    <a:pt x="0" y="0"/>
                  </a:moveTo>
                  <a:lnTo>
                    <a:pt x="1548" y="1203"/>
                  </a:lnTo>
                  <a:cubicBezTo>
                    <a:pt x="1548" y="1203"/>
                    <a:pt x="512" y="179"/>
                    <a:pt x="0" y="0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0;p36"/>
            <p:cNvSpPr/>
            <p:nvPr/>
          </p:nvSpPr>
          <p:spPr>
            <a:xfrm>
              <a:off x="7997469" y="4995238"/>
              <a:ext cx="55739" cy="48495"/>
            </a:xfrm>
            <a:custGeom>
              <a:avLst/>
              <a:gdLst/>
              <a:ahLst/>
              <a:cxnLst/>
              <a:rect l="l" t="t" r="r" b="b"/>
              <a:pathLst>
                <a:path w="1739" h="1513" extrusionOk="0">
                  <a:moveTo>
                    <a:pt x="120" y="1"/>
                  </a:moveTo>
                  <a:lnTo>
                    <a:pt x="1" y="346"/>
                  </a:lnTo>
                  <a:cubicBezTo>
                    <a:pt x="405" y="477"/>
                    <a:pt x="1203" y="1227"/>
                    <a:pt x="1489" y="1513"/>
                  </a:cubicBezTo>
                  <a:lnTo>
                    <a:pt x="1739" y="1251"/>
                  </a:lnTo>
                  <a:cubicBezTo>
                    <a:pt x="1632" y="1156"/>
                    <a:pt x="655" y="203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1;p36"/>
            <p:cNvSpPr/>
            <p:nvPr/>
          </p:nvSpPr>
          <p:spPr>
            <a:xfrm>
              <a:off x="8075327" y="4841478"/>
              <a:ext cx="177475" cy="107280"/>
            </a:xfrm>
            <a:custGeom>
              <a:avLst/>
              <a:gdLst/>
              <a:ahLst/>
              <a:cxnLst/>
              <a:rect l="l" t="t" r="r" b="b"/>
              <a:pathLst>
                <a:path w="5537" h="3347" extrusionOk="0">
                  <a:moveTo>
                    <a:pt x="2363" y="0"/>
                  </a:moveTo>
                  <a:cubicBezTo>
                    <a:pt x="1407" y="0"/>
                    <a:pt x="520" y="60"/>
                    <a:pt x="358" y="273"/>
                  </a:cubicBezTo>
                  <a:cubicBezTo>
                    <a:pt x="0" y="738"/>
                    <a:pt x="262" y="2976"/>
                    <a:pt x="632" y="3107"/>
                  </a:cubicBezTo>
                  <a:cubicBezTo>
                    <a:pt x="882" y="3193"/>
                    <a:pt x="2712" y="3346"/>
                    <a:pt x="3981" y="3346"/>
                  </a:cubicBezTo>
                  <a:cubicBezTo>
                    <a:pt x="4642" y="3346"/>
                    <a:pt x="5150" y="3305"/>
                    <a:pt x="5204" y="3190"/>
                  </a:cubicBezTo>
                  <a:cubicBezTo>
                    <a:pt x="5204" y="3190"/>
                    <a:pt x="5537" y="130"/>
                    <a:pt x="4918" y="95"/>
                  </a:cubicBezTo>
                  <a:cubicBezTo>
                    <a:pt x="4597" y="76"/>
                    <a:pt x="3436" y="0"/>
                    <a:pt x="2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2;p36"/>
            <p:cNvSpPr/>
            <p:nvPr/>
          </p:nvSpPr>
          <p:spPr>
            <a:xfrm>
              <a:off x="8453140" y="4323079"/>
              <a:ext cx="453863" cy="515981"/>
            </a:xfrm>
            <a:custGeom>
              <a:avLst/>
              <a:gdLst/>
              <a:ahLst/>
              <a:cxnLst/>
              <a:rect l="l" t="t" r="r" b="b"/>
              <a:pathLst>
                <a:path w="14160" h="16098" extrusionOk="0">
                  <a:moveTo>
                    <a:pt x="6419" y="1"/>
                  </a:moveTo>
                  <a:cubicBezTo>
                    <a:pt x="6391" y="1"/>
                    <a:pt x="6363" y="2"/>
                    <a:pt x="6335" y="4"/>
                  </a:cubicBezTo>
                  <a:cubicBezTo>
                    <a:pt x="4382" y="111"/>
                    <a:pt x="1" y="2254"/>
                    <a:pt x="1" y="2254"/>
                  </a:cubicBezTo>
                  <a:cubicBezTo>
                    <a:pt x="1" y="2254"/>
                    <a:pt x="3715" y="11767"/>
                    <a:pt x="10252" y="15899"/>
                  </a:cubicBezTo>
                  <a:cubicBezTo>
                    <a:pt x="10470" y="16037"/>
                    <a:pt x="10705" y="16098"/>
                    <a:pt x="10947" y="16098"/>
                  </a:cubicBezTo>
                  <a:cubicBezTo>
                    <a:pt x="12433" y="16098"/>
                    <a:pt x="14159" y="13783"/>
                    <a:pt x="13586" y="12851"/>
                  </a:cubicBezTo>
                  <a:cubicBezTo>
                    <a:pt x="8528" y="4413"/>
                    <a:pt x="8305" y="1"/>
                    <a:pt x="6419" y="1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3;p36"/>
            <p:cNvSpPr/>
            <p:nvPr/>
          </p:nvSpPr>
          <p:spPr>
            <a:xfrm>
              <a:off x="8757903" y="4788718"/>
              <a:ext cx="262542" cy="291838"/>
            </a:xfrm>
            <a:custGeom>
              <a:avLst/>
              <a:gdLst/>
              <a:ahLst/>
              <a:cxnLst/>
              <a:rect l="l" t="t" r="r" b="b"/>
              <a:pathLst>
                <a:path w="8191" h="9105" extrusionOk="0">
                  <a:moveTo>
                    <a:pt x="5546" y="1"/>
                  </a:moveTo>
                  <a:cubicBezTo>
                    <a:pt x="5447" y="1"/>
                    <a:pt x="5357" y="24"/>
                    <a:pt x="5280" y="74"/>
                  </a:cubicBezTo>
                  <a:cubicBezTo>
                    <a:pt x="5280" y="74"/>
                    <a:pt x="2518" y="1860"/>
                    <a:pt x="2006" y="3015"/>
                  </a:cubicBezTo>
                  <a:cubicBezTo>
                    <a:pt x="1531" y="4101"/>
                    <a:pt x="1" y="9105"/>
                    <a:pt x="1191" y="9105"/>
                  </a:cubicBezTo>
                  <a:cubicBezTo>
                    <a:pt x="1253" y="9105"/>
                    <a:pt x="1322" y="9091"/>
                    <a:pt x="1399" y="9063"/>
                  </a:cubicBezTo>
                  <a:cubicBezTo>
                    <a:pt x="2959" y="8515"/>
                    <a:pt x="6649" y="5098"/>
                    <a:pt x="7471" y="3467"/>
                  </a:cubicBezTo>
                  <a:cubicBezTo>
                    <a:pt x="8191" y="2006"/>
                    <a:pt x="6466" y="1"/>
                    <a:pt x="5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4;p36"/>
            <p:cNvSpPr/>
            <p:nvPr/>
          </p:nvSpPr>
          <p:spPr>
            <a:xfrm>
              <a:off x="8813419" y="4893341"/>
              <a:ext cx="64906" cy="19135"/>
            </a:xfrm>
            <a:custGeom>
              <a:avLst/>
              <a:gdLst/>
              <a:ahLst/>
              <a:cxnLst/>
              <a:rect l="l" t="t" r="r" b="b"/>
              <a:pathLst>
                <a:path w="2025" h="597" extrusionOk="0">
                  <a:moveTo>
                    <a:pt x="970" y="0"/>
                  </a:moveTo>
                  <a:cubicBezTo>
                    <a:pt x="673" y="0"/>
                    <a:pt x="339" y="64"/>
                    <a:pt x="0" y="251"/>
                  </a:cubicBezTo>
                  <a:lnTo>
                    <a:pt x="179" y="584"/>
                  </a:lnTo>
                  <a:cubicBezTo>
                    <a:pt x="447" y="430"/>
                    <a:pt x="718" y="378"/>
                    <a:pt x="959" y="378"/>
                  </a:cubicBezTo>
                  <a:cubicBezTo>
                    <a:pt x="1446" y="378"/>
                    <a:pt x="1818" y="588"/>
                    <a:pt x="1834" y="596"/>
                  </a:cubicBezTo>
                  <a:lnTo>
                    <a:pt x="2024" y="275"/>
                  </a:lnTo>
                  <a:cubicBezTo>
                    <a:pt x="2000" y="251"/>
                    <a:pt x="1560" y="0"/>
                    <a:pt x="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5;p36"/>
            <p:cNvSpPr/>
            <p:nvPr/>
          </p:nvSpPr>
          <p:spPr>
            <a:xfrm>
              <a:off x="8794700" y="4940395"/>
              <a:ext cx="63015" cy="3366"/>
            </a:xfrm>
            <a:custGeom>
              <a:avLst/>
              <a:gdLst/>
              <a:ahLst/>
              <a:cxnLst/>
              <a:rect l="l" t="t" r="r" b="b"/>
              <a:pathLst>
                <a:path w="1966" h="105" extrusionOk="0">
                  <a:moveTo>
                    <a:pt x="964" y="1"/>
                  </a:moveTo>
                  <a:cubicBezTo>
                    <a:pt x="593" y="1"/>
                    <a:pt x="211" y="24"/>
                    <a:pt x="1" y="104"/>
                  </a:cubicBezTo>
                  <a:lnTo>
                    <a:pt x="1965" y="45"/>
                  </a:lnTo>
                  <a:cubicBezTo>
                    <a:pt x="1965" y="45"/>
                    <a:pt x="1474" y="1"/>
                    <a:pt x="964" y="1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16;p36"/>
            <p:cNvSpPr/>
            <p:nvPr/>
          </p:nvSpPr>
          <p:spPr>
            <a:xfrm>
              <a:off x="8792040" y="4934850"/>
              <a:ext cx="65676" cy="14616"/>
            </a:xfrm>
            <a:custGeom>
              <a:avLst/>
              <a:gdLst/>
              <a:ahLst/>
              <a:cxnLst/>
              <a:rect l="l" t="t" r="r" b="b"/>
              <a:pathLst>
                <a:path w="2049" h="456" extrusionOk="0">
                  <a:moveTo>
                    <a:pt x="1099" y="0"/>
                  </a:moveTo>
                  <a:cubicBezTo>
                    <a:pt x="692" y="0"/>
                    <a:pt x="254" y="27"/>
                    <a:pt x="0" y="123"/>
                  </a:cubicBezTo>
                  <a:lnTo>
                    <a:pt x="143" y="456"/>
                  </a:lnTo>
                  <a:cubicBezTo>
                    <a:pt x="328" y="389"/>
                    <a:pt x="670" y="366"/>
                    <a:pt x="1019" y="366"/>
                  </a:cubicBezTo>
                  <a:cubicBezTo>
                    <a:pt x="1414" y="366"/>
                    <a:pt x="1817" y="395"/>
                    <a:pt x="2013" y="420"/>
                  </a:cubicBezTo>
                  <a:lnTo>
                    <a:pt x="2048" y="39"/>
                  </a:lnTo>
                  <a:cubicBezTo>
                    <a:pt x="1967" y="33"/>
                    <a:pt x="1552" y="0"/>
                    <a:pt x="1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7;p36"/>
            <p:cNvSpPr/>
            <p:nvPr/>
          </p:nvSpPr>
          <p:spPr>
            <a:xfrm>
              <a:off x="8787071" y="4983539"/>
              <a:ext cx="63015" cy="3333"/>
            </a:xfrm>
            <a:custGeom>
              <a:avLst/>
              <a:gdLst/>
              <a:ahLst/>
              <a:cxnLst/>
              <a:rect l="l" t="t" r="r" b="b"/>
              <a:pathLst>
                <a:path w="1966" h="104" extrusionOk="0">
                  <a:moveTo>
                    <a:pt x="964" y="0"/>
                  </a:moveTo>
                  <a:cubicBezTo>
                    <a:pt x="593" y="0"/>
                    <a:pt x="211" y="24"/>
                    <a:pt x="1" y="104"/>
                  </a:cubicBezTo>
                  <a:lnTo>
                    <a:pt x="1965" y="44"/>
                  </a:lnTo>
                  <a:cubicBezTo>
                    <a:pt x="1965" y="44"/>
                    <a:pt x="1474" y="0"/>
                    <a:pt x="964" y="0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18;p36"/>
            <p:cNvSpPr/>
            <p:nvPr/>
          </p:nvSpPr>
          <p:spPr>
            <a:xfrm>
              <a:off x="8784411" y="4977897"/>
              <a:ext cx="65676" cy="14712"/>
            </a:xfrm>
            <a:custGeom>
              <a:avLst/>
              <a:gdLst/>
              <a:ahLst/>
              <a:cxnLst/>
              <a:rect l="l" t="t" r="r" b="b"/>
              <a:pathLst>
                <a:path w="2049" h="459" extrusionOk="0">
                  <a:moveTo>
                    <a:pt x="1062" y="1"/>
                  </a:moveTo>
                  <a:cubicBezTo>
                    <a:pt x="665" y="1"/>
                    <a:pt x="246" y="26"/>
                    <a:pt x="0" y="113"/>
                  </a:cubicBezTo>
                  <a:lnTo>
                    <a:pt x="143" y="458"/>
                  </a:lnTo>
                  <a:cubicBezTo>
                    <a:pt x="328" y="383"/>
                    <a:pt x="684" y="359"/>
                    <a:pt x="1045" y="359"/>
                  </a:cubicBezTo>
                  <a:cubicBezTo>
                    <a:pt x="1428" y="359"/>
                    <a:pt x="1816" y="386"/>
                    <a:pt x="2012" y="411"/>
                  </a:cubicBezTo>
                  <a:lnTo>
                    <a:pt x="2048" y="42"/>
                  </a:lnTo>
                  <a:cubicBezTo>
                    <a:pt x="1964" y="35"/>
                    <a:pt x="1529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9;p36"/>
            <p:cNvSpPr/>
            <p:nvPr/>
          </p:nvSpPr>
          <p:spPr>
            <a:xfrm>
              <a:off x="8755403" y="4709162"/>
              <a:ext cx="184366" cy="173083"/>
            </a:xfrm>
            <a:custGeom>
              <a:avLst/>
              <a:gdLst/>
              <a:ahLst/>
              <a:cxnLst/>
              <a:rect l="l" t="t" r="r" b="b"/>
              <a:pathLst>
                <a:path w="5752" h="5400" extrusionOk="0">
                  <a:moveTo>
                    <a:pt x="3825" y="0"/>
                  </a:moveTo>
                  <a:cubicBezTo>
                    <a:pt x="3789" y="0"/>
                    <a:pt x="3756" y="10"/>
                    <a:pt x="3727" y="32"/>
                  </a:cubicBezTo>
                  <a:cubicBezTo>
                    <a:pt x="3227" y="389"/>
                    <a:pt x="0" y="2699"/>
                    <a:pt x="36" y="3282"/>
                  </a:cubicBezTo>
                  <a:cubicBezTo>
                    <a:pt x="59" y="3829"/>
                    <a:pt x="1705" y="5399"/>
                    <a:pt x="2192" y="5399"/>
                  </a:cubicBezTo>
                  <a:cubicBezTo>
                    <a:pt x="2214" y="5399"/>
                    <a:pt x="2234" y="5396"/>
                    <a:pt x="2251" y="5390"/>
                  </a:cubicBezTo>
                  <a:cubicBezTo>
                    <a:pt x="2608" y="5259"/>
                    <a:pt x="5751" y="2830"/>
                    <a:pt x="5692" y="2472"/>
                  </a:cubicBezTo>
                  <a:cubicBezTo>
                    <a:pt x="5692" y="2472"/>
                    <a:pt x="4387" y="0"/>
                    <a:pt x="38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0;p36"/>
            <p:cNvSpPr/>
            <p:nvPr/>
          </p:nvSpPr>
          <p:spPr>
            <a:xfrm>
              <a:off x="8040228" y="4536522"/>
              <a:ext cx="224015" cy="137024"/>
            </a:xfrm>
            <a:custGeom>
              <a:avLst/>
              <a:gdLst/>
              <a:ahLst/>
              <a:cxnLst/>
              <a:rect l="l" t="t" r="r" b="b"/>
              <a:pathLst>
                <a:path w="6989" h="4275" extrusionOk="0">
                  <a:moveTo>
                    <a:pt x="6810" y="0"/>
                  </a:moveTo>
                  <a:lnTo>
                    <a:pt x="6810" y="0"/>
                  </a:lnTo>
                  <a:cubicBezTo>
                    <a:pt x="6810" y="0"/>
                    <a:pt x="12" y="227"/>
                    <a:pt x="12" y="548"/>
                  </a:cubicBezTo>
                  <a:cubicBezTo>
                    <a:pt x="0" y="881"/>
                    <a:pt x="95" y="4001"/>
                    <a:pt x="417" y="4275"/>
                  </a:cubicBezTo>
                  <a:cubicBezTo>
                    <a:pt x="417" y="4275"/>
                    <a:pt x="6453" y="4132"/>
                    <a:pt x="6715" y="4096"/>
                  </a:cubicBezTo>
                  <a:cubicBezTo>
                    <a:pt x="6989" y="4048"/>
                    <a:pt x="6810" y="0"/>
                    <a:pt x="6810" y="0"/>
                  </a:cubicBezTo>
                  <a:close/>
                </a:path>
              </a:pathLst>
            </a:custGeom>
            <a:solidFill>
              <a:srgbClr val="CF6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1;p36"/>
            <p:cNvSpPr/>
            <p:nvPr/>
          </p:nvSpPr>
          <p:spPr>
            <a:xfrm>
              <a:off x="8518785" y="4408277"/>
              <a:ext cx="270235" cy="232829"/>
            </a:xfrm>
            <a:custGeom>
              <a:avLst/>
              <a:gdLst/>
              <a:ahLst/>
              <a:cxnLst/>
              <a:rect l="l" t="t" r="r" b="b"/>
              <a:pathLst>
                <a:path w="8431" h="7264" extrusionOk="0">
                  <a:moveTo>
                    <a:pt x="6489" y="1"/>
                  </a:moveTo>
                  <a:cubicBezTo>
                    <a:pt x="6489" y="1"/>
                    <a:pt x="1" y="3454"/>
                    <a:pt x="108" y="3847"/>
                  </a:cubicBezTo>
                  <a:cubicBezTo>
                    <a:pt x="191" y="4263"/>
                    <a:pt x="1906" y="7121"/>
                    <a:pt x="2215" y="7264"/>
                  </a:cubicBezTo>
                  <a:cubicBezTo>
                    <a:pt x="2215" y="7264"/>
                    <a:pt x="8430" y="4644"/>
                    <a:pt x="8383" y="4049"/>
                  </a:cubicBezTo>
                  <a:cubicBezTo>
                    <a:pt x="8335" y="3454"/>
                    <a:pt x="6489" y="1"/>
                    <a:pt x="6489" y="1"/>
                  </a:cubicBezTo>
                  <a:close/>
                </a:path>
              </a:pathLst>
            </a:custGeom>
            <a:solidFill>
              <a:srgbClr val="CF6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2;p36"/>
            <p:cNvSpPr/>
            <p:nvPr/>
          </p:nvSpPr>
          <p:spPr>
            <a:xfrm>
              <a:off x="7887174" y="4176883"/>
              <a:ext cx="945324" cy="451556"/>
            </a:xfrm>
            <a:custGeom>
              <a:avLst/>
              <a:gdLst/>
              <a:ahLst/>
              <a:cxnLst/>
              <a:rect l="l" t="t" r="r" b="b"/>
              <a:pathLst>
                <a:path w="29493" h="14088" extrusionOk="0">
                  <a:moveTo>
                    <a:pt x="22802" y="0"/>
                  </a:moveTo>
                  <a:cubicBezTo>
                    <a:pt x="16214" y="0"/>
                    <a:pt x="596" y="1803"/>
                    <a:pt x="596" y="1803"/>
                  </a:cubicBezTo>
                  <a:cubicBezTo>
                    <a:pt x="596" y="1803"/>
                    <a:pt x="1" y="12054"/>
                    <a:pt x="2084" y="13173"/>
                  </a:cubicBezTo>
                  <a:cubicBezTo>
                    <a:pt x="3070" y="13695"/>
                    <a:pt x="5732" y="14087"/>
                    <a:pt x="8222" y="14087"/>
                  </a:cubicBezTo>
                  <a:cubicBezTo>
                    <a:pt x="10393" y="14087"/>
                    <a:pt x="12434" y="13789"/>
                    <a:pt x="13121" y="13018"/>
                  </a:cubicBezTo>
                  <a:cubicBezTo>
                    <a:pt x="14390" y="11585"/>
                    <a:pt x="14417" y="4084"/>
                    <a:pt x="14401" y="2104"/>
                  </a:cubicBezTo>
                  <a:lnTo>
                    <a:pt x="14401" y="2104"/>
                  </a:lnTo>
                  <a:cubicBezTo>
                    <a:pt x="14436" y="3947"/>
                    <a:pt x="14683" y="10555"/>
                    <a:pt x="16419" y="12292"/>
                  </a:cubicBezTo>
                  <a:cubicBezTo>
                    <a:pt x="16854" y="12726"/>
                    <a:pt x="17534" y="12906"/>
                    <a:pt x="18353" y="12906"/>
                  </a:cubicBezTo>
                  <a:cubicBezTo>
                    <a:pt x="21349" y="12906"/>
                    <a:pt x="26198" y="10499"/>
                    <a:pt x="27647" y="9339"/>
                  </a:cubicBezTo>
                  <a:cubicBezTo>
                    <a:pt x="29492" y="7875"/>
                    <a:pt x="26909" y="1624"/>
                    <a:pt x="25623" y="338"/>
                  </a:cubicBezTo>
                  <a:cubicBezTo>
                    <a:pt x="25378" y="98"/>
                    <a:pt x="24334" y="0"/>
                    <a:pt x="22802" y="0"/>
                  </a:cubicBezTo>
                  <a:close/>
                </a:path>
              </a:pathLst>
            </a:custGeom>
            <a:solidFill>
              <a:srgbClr val="9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3;p36"/>
            <p:cNvSpPr/>
            <p:nvPr/>
          </p:nvSpPr>
          <p:spPr>
            <a:xfrm>
              <a:off x="7597508" y="2673933"/>
              <a:ext cx="1383803" cy="1302806"/>
            </a:xfrm>
            <a:custGeom>
              <a:avLst/>
              <a:gdLst/>
              <a:ahLst/>
              <a:cxnLst/>
              <a:rect l="l" t="t" r="r" b="b"/>
              <a:pathLst>
                <a:path w="43173" h="40646" extrusionOk="0">
                  <a:moveTo>
                    <a:pt x="23498" y="1"/>
                  </a:moveTo>
                  <a:cubicBezTo>
                    <a:pt x="22174" y="1"/>
                    <a:pt x="20652" y="118"/>
                    <a:pt x="18896" y="376"/>
                  </a:cubicBezTo>
                  <a:cubicBezTo>
                    <a:pt x="5883" y="2293"/>
                    <a:pt x="12764" y="9699"/>
                    <a:pt x="7121" y="13866"/>
                  </a:cubicBezTo>
                  <a:cubicBezTo>
                    <a:pt x="1477" y="18033"/>
                    <a:pt x="9812" y="21212"/>
                    <a:pt x="4918" y="24165"/>
                  </a:cubicBezTo>
                  <a:cubicBezTo>
                    <a:pt x="1" y="27106"/>
                    <a:pt x="5156" y="33475"/>
                    <a:pt x="5156" y="33475"/>
                  </a:cubicBezTo>
                  <a:cubicBezTo>
                    <a:pt x="7263" y="39059"/>
                    <a:pt x="9746" y="40646"/>
                    <a:pt x="12348" y="40646"/>
                  </a:cubicBezTo>
                  <a:cubicBezTo>
                    <a:pt x="15775" y="40646"/>
                    <a:pt x="19411" y="37895"/>
                    <a:pt x="22674" y="37895"/>
                  </a:cubicBezTo>
                  <a:cubicBezTo>
                    <a:pt x="23570" y="37895"/>
                    <a:pt x="24438" y="38102"/>
                    <a:pt x="25266" y="38631"/>
                  </a:cubicBezTo>
                  <a:cubicBezTo>
                    <a:pt x="26329" y="39312"/>
                    <a:pt x="27562" y="39617"/>
                    <a:pt x="28873" y="39617"/>
                  </a:cubicBezTo>
                  <a:cubicBezTo>
                    <a:pt x="35127" y="39617"/>
                    <a:pt x="43173" y="32690"/>
                    <a:pt x="43173" y="26617"/>
                  </a:cubicBezTo>
                  <a:cubicBezTo>
                    <a:pt x="43173" y="19259"/>
                    <a:pt x="36791" y="21462"/>
                    <a:pt x="38506" y="16319"/>
                  </a:cubicBezTo>
                  <a:cubicBezTo>
                    <a:pt x="40220" y="11163"/>
                    <a:pt x="37267" y="12151"/>
                    <a:pt x="34577" y="9199"/>
                  </a:cubicBezTo>
                  <a:cubicBezTo>
                    <a:pt x="32202" y="6603"/>
                    <a:pt x="33453" y="1"/>
                    <a:pt x="23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4;p36"/>
            <p:cNvSpPr/>
            <p:nvPr/>
          </p:nvSpPr>
          <p:spPr>
            <a:xfrm>
              <a:off x="8130651" y="3459913"/>
              <a:ext cx="726278" cy="721566"/>
            </a:xfrm>
            <a:custGeom>
              <a:avLst/>
              <a:gdLst/>
              <a:ahLst/>
              <a:cxnLst/>
              <a:rect l="l" t="t" r="r" b="b"/>
              <a:pathLst>
                <a:path w="22659" h="22512" extrusionOk="0">
                  <a:moveTo>
                    <a:pt x="14128" y="0"/>
                  </a:moveTo>
                  <a:cubicBezTo>
                    <a:pt x="11285" y="0"/>
                    <a:pt x="8157" y="799"/>
                    <a:pt x="8157" y="799"/>
                  </a:cubicBezTo>
                  <a:cubicBezTo>
                    <a:pt x="8157" y="799"/>
                    <a:pt x="2799" y="1513"/>
                    <a:pt x="2084" y="2501"/>
                  </a:cubicBezTo>
                  <a:cubicBezTo>
                    <a:pt x="1370" y="3466"/>
                    <a:pt x="1" y="18575"/>
                    <a:pt x="2263" y="19468"/>
                  </a:cubicBezTo>
                  <a:cubicBezTo>
                    <a:pt x="3915" y="20120"/>
                    <a:pt x="12571" y="22512"/>
                    <a:pt x="17654" y="22512"/>
                  </a:cubicBezTo>
                  <a:cubicBezTo>
                    <a:pt x="19531" y="22512"/>
                    <a:pt x="20920" y="22186"/>
                    <a:pt x="21289" y="21325"/>
                  </a:cubicBezTo>
                  <a:cubicBezTo>
                    <a:pt x="22658" y="18134"/>
                    <a:pt x="20313" y="3108"/>
                    <a:pt x="17991" y="989"/>
                  </a:cubicBezTo>
                  <a:cubicBezTo>
                    <a:pt x="17168" y="242"/>
                    <a:pt x="15691" y="0"/>
                    <a:pt x="1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5;p36"/>
            <p:cNvSpPr/>
            <p:nvPr/>
          </p:nvSpPr>
          <p:spPr>
            <a:xfrm>
              <a:off x="7865057" y="3511103"/>
              <a:ext cx="1029270" cy="814871"/>
            </a:xfrm>
            <a:custGeom>
              <a:avLst/>
              <a:gdLst/>
              <a:ahLst/>
              <a:cxnLst/>
              <a:rect l="l" t="t" r="r" b="b"/>
              <a:pathLst>
                <a:path w="32112" h="25423" extrusionOk="0">
                  <a:moveTo>
                    <a:pt x="14405" y="0"/>
                  </a:moveTo>
                  <a:cubicBezTo>
                    <a:pt x="11040" y="0"/>
                    <a:pt x="7133" y="478"/>
                    <a:pt x="4786" y="2357"/>
                  </a:cubicBezTo>
                  <a:cubicBezTo>
                    <a:pt x="0" y="6179"/>
                    <a:pt x="1060" y="23776"/>
                    <a:pt x="1762" y="24967"/>
                  </a:cubicBezTo>
                  <a:cubicBezTo>
                    <a:pt x="1952" y="25288"/>
                    <a:pt x="3109" y="25422"/>
                    <a:pt x="4902" y="25422"/>
                  </a:cubicBezTo>
                  <a:cubicBezTo>
                    <a:pt x="9752" y="25422"/>
                    <a:pt x="19255" y="24442"/>
                    <a:pt x="26861" y="23538"/>
                  </a:cubicBezTo>
                  <a:cubicBezTo>
                    <a:pt x="32111" y="22931"/>
                    <a:pt x="23420" y="1476"/>
                    <a:pt x="20788" y="511"/>
                  </a:cubicBezTo>
                  <a:cubicBezTo>
                    <a:pt x="20788" y="511"/>
                    <a:pt x="17886" y="0"/>
                    <a:pt x="14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6;p36"/>
            <p:cNvSpPr/>
            <p:nvPr/>
          </p:nvSpPr>
          <p:spPr>
            <a:xfrm>
              <a:off x="8474006" y="3072548"/>
              <a:ext cx="214624" cy="229015"/>
            </a:xfrm>
            <a:custGeom>
              <a:avLst/>
              <a:gdLst/>
              <a:ahLst/>
              <a:cxnLst/>
              <a:rect l="l" t="t" r="r" b="b"/>
              <a:pathLst>
                <a:path w="6696" h="7145" extrusionOk="0">
                  <a:moveTo>
                    <a:pt x="3043" y="1"/>
                  </a:moveTo>
                  <a:cubicBezTo>
                    <a:pt x="1" y="1"/>
                    <a:pt x="505" y="4121"/>
                    <a:pt x="505" y="4121"/>
                  </a:cubicBezTo>
                  <a:cubicBezTo>
                    <a:pt x="505" y="4121"/>
                    <a:pt x="969" y="7145"/>
                    <a:pt x="3049" y="7145"/>
                  </a:cubicBezTo>
                  <a:cubicBezTo>
                    <a:pt x="3300" y="7145"/>
                    <a:pt x="3574" y="7101"/>
                    <a:pt x="3874" y="7002"/>
                  </a:cubicBezTo>
                  <a:cubicBezTo>
                    <a:pt x="6648" y="6097"/>
                    <a:pt x="6696" y="275"/>
                    <a:pt x="3338" y="13"/>
                  </a:cubicBezTo>
                  <a:cubicBezTo>
                    <a:pt x="3236" y="5"/>
                    <a:pt x="3138" y="1"/>
                    <a:pt x="3043" y="1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7;p36"/>
            <p:cNvSpPr/>
            <p:nvPr/>
          </p:nvSpPr>
          <p:spPr>
            <a:xfrm>
              <a:off x="7940607" y="2865644"/>
              <a:ext cx="644223" cy="781953"/>
            </a:xfrm>
            <a:custGeom>
              <a:avLst/>
              <a:gdLst/>
              <a:ahLst/>
              <a:cxnLst/>
              <a:rect l="l" t="t" r="r" b="b"/>
              <a:pathLst>
                <a:path w="20099" h="24396" extrusionOk="0">
                  <a:moveTo>
                    <a:pt x="10456" y="0"/>
                  </a:moveTo>
                  <a:cubicBezTo>
                    <a:pt x="7649" y="0"/>
                    <a:pt x="4601" y="423"/>
                    <a:pt x="3132" y="2027"/>
                  </a:cubicBezTo>
                  <a:cubicBezTo>
                    <a:pt x="1" y="5420"/>
                    <a:pt x="513" y="14088"/>
                    <a:pt x="2322" y="15600"/>
                  </a:cubicBezTo>
                  <a:cubicBezTo>
                    <a:pt x="4942" y="17791"/>
                    <a:pt x="6704" y="16386"/>
                    <a:pt x="6942" y="17779"/>
                  </a:cubicBezTo>
                  <a:cubicBezTo>
                    <a:pt x="7609" y="21577"/>
                    <a:pt x="3751" y="20648"/>
                    <a:pt x="6882" y="23363"/>
                  </a:cubicBezTo>
                  <a:cubicBezTo>
                    <a:pt x="7726" y="24094"/>
                    <a:pt x="8602" y="24396"/>
                    <a:pt x="9432" y="24396"/>
                  </a:cubicBezTo>
                  <a:cubicBezTo>
                    <a:pt x="11671" y="24396"/>
                    <a:pt x="13585" y="22203"/>
                    <a:pt x="13681" y="20327"/>
                  </a:cubicBezTo>
                  <a:cubicBezTo>
                    <a:pt x="13812" y="17755"/>
                    <a:pt x="13455" y="18053"/>
                    <a:pt x="14812" y="17910"/>
                  </a:cubicBezTo>
                  <a:cubicBezTo>
                    <a:pt x="16169" y="17779"/>
                    <a:pt x="19563" y="17636"/>
                    <a:pt x="19824" y="11528"/>
                  </a:cubicBezTo>
                  <a:cubicBezTo>
                    <a:pt x="20098" y="5408"/>
                    <a:pt x="19539" y="932"/>
                    <a:pt x="16419" y="527"/>
                  </a:cubicBezTo>
                  <a:cubicBezTo>
                    <a:pt x="16419" y="527"/>
                    <a:pt x="13588" y="0"/>
                    <a:pt x="10456" y="0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8;p36"/>
            <p:cNvSpPr/>
            <p:nvPr/>
          </p:nvSpPr>
          <p:spPr>
            <a:xfrm>
              <a:off x="8274154" y="3090883"/>
              <a:ext cx="95452" cy="95452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1"/>
                  </a:moveTo>
                  <a:cubicBezTo>
                    <a:pt x="667" y="1"/>
                    <a:pt x="1" y="667"/>
                    <a:pt x="1" y="1489"/>
                  </a:cubicBezTo>
                  <a:cubicBezTo>
                    <a:pt x="1" y="2322"/>
                    <a:pt x="667" y="2977"/>
                    <a:pt x="1489" y="2977"/>
                  </a:cubicBezTo>
                  <a:cubicBezTo>
                    <a:pt x="2310" y="2977"/>
                    <a:pt x="2977" y="2322"/>
                    <a:pt x="2977" y="1489"/>
                  </a:cubicBezTo>
                  <a:cubicBezTo>
                    <a:pt x="2977" y="667"/>
                    <a:pt x="2310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9;p36"/>
            <p:cNvSpPr/>
            <p:nvPr/>
          </p:nvSpPr>
          <p:spPr>
            <a:xfrm>
              <a:off x="8062345" y="3071427"/>
              <a:ext cx="95452" cy="95420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489" y="0"/>
                  </a:moveTo>
                  <a:cubicBezTo>
                    <a:pt x="667" y="0"/>
                    <a:pt x="1" y="667"/>
                    <a:pt x="1" y="1489"/>
                  </a:cubicBezTo>
                  <a:cubicBezTo>
                    <a:pt x="1" y="2310"/>
                    <a:pt x="667" y="2977"/>
                    <a:pt x="1489" y="2977"/>
                  </a:cubicBezTo>
                  <a:cubicBezTo>
                    <a:pt x="2310" y="2977"/>
                    <a:pt x="2977" y="2310"/>
                    <a:pt x="2977" y="1489"/>
                  </a:cubicBezTo>
                  <a:cubicBezTo>
                    <a:pt x="2977" y="667"/>
                    <a:pt x="2310" y="0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0;p36"/>
            <p:cNvSpPr/>
            <p:nvPr/>
          </p:nvSpPr>
          <p:spPr>
            <a:xfrm>
              <a:off x="8361563" y="3184383"/>
              <a:ext cx="125966" cy="125966"/>
            </a:xfrm>
            <a:custGeom>
              <a:avLst/>
              <a:gdLst/>
              <a:ahLst/>
              <a:cxnLst/>
              <a:rect l="l" t="t" r="r" b="b"/>
              <a:pathLst>
                <a:path w="3930" h="3930" extrusionOk="0">
                  <a:moveTo>
                    <a:pt x="1965" y="1"/>
                  </a:moveTo>
                  <a:cubicBezTo>
                    <a:pt x="881" y="1"/>
                    <a:pt x="0" y="882"/>
                    <a:pt x="0" y="1965"/>
                  </a:cubicBezTo>
                  <a:cubicBezTo>
                    <a:pt x="0" y="3061"/>
                    <a:pt x="881" y="3930"/>
                    <a:pt x="1965" y="3930"/>
                  </a:cubicBezTo>
                  <a:cubicBezTo>
                    <a:pt x="3048" y="3930"/>
                    <a:pt x="3929" y="3061"/>
                    <a:pt x="3929" y="1965"/>
                  </a:cubicBezTo>
                  <a:cubicBezTo>
                    <a:pt x="3929" y="882"/>
                    <a:pt x="3048" y="1"/>
                    <a:pt x="1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1;p36"/>
            <p:cNvSpPr/>
            <p:nvPr/>
          </p:nvSpPr>
          <p:spPr>
            <a:xfrm>
              <a:off x="7995578" y="3189351"/>
              <a:ext cx="125966" cy="125966"/>
            </a:xfrm>
            <a:custGeom>
              <a:avLst/>
              <a:gdLst/>
              <a:ahLst/>
              <a:cxnLst/>
              <a:rect l="l" t="t" r="r" b="b"/>
              <a:pathLst>
                <a:path w="3930" h="3930" extrusionOk="0">
                  <a:moveTo>
                    <a:pt x="1965" y="0"/>
                  </a:moveTo>
                  <a:cubicBezTo>
                    <a:pt x="881" y="0"/>
                    <a:pt x="0" y="881"/>
                    <a:pt x="0" y="1965"/>
                  </a:cubicBezTo>
                  <a:cubicBezTo>
                    <a:pt x="0" y="3048"/>
                    <a:pt x="881" y="3929"/>
                    <a:pt x="1965" y="3929"/>
                  </a:cubicBezTo>
                  <a:cubicBezTo>
                    <a:pt x="3048" y="3929"/>
                    <a:pt x="3929" y="3048"/>
                    <a:pt x="3929" y="1965"/>
                  </a:cubicBezTo>
                  <a:cubicBezTo>
                    <a:pt x="3929" y="881"/>
                    <a:pt x="3048" y="0"/>
                    <a:pt x="1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2;p36"/>
            <p:cNvSpPr/>
            <p:nvPr/>
          </p:nvSpPr>
          <p:spPr>
            <a:xfrm>
              <a:off x="8149755" y="3414878"/>
              <a:ext cx="190841" cy="96382"/>
            </a:xfrm>
            <a:custGeom>
              <a:avLst/>
              <a:gdLst/>
              <a:ahLst/>
              <a:cxnLst/>
              <a:rect l="l" t="t" r="r" b="b"/>
              <a:pathLst>
                <a:path w="5954" h="3007" extrusionOk="0">
                  <a:moveTo>
                    <a:pt x="0" y="1"/>
                  </a:moveTo>
                  <a:lnTo>
                    <a:pt x="0" y="1"/>
                  </a:lnTo>
                  <a:cubicBezTo>
                    <a:pt x="429" y="775"/>
                    <a:pt x="215" y="2954"/>
                    <a:pt x="215" y="2954"/>
                  </a:cubicBezTo>
                  <a:cubicBezTo>
                    <a:pt x="634" y="2990"/>
                    <a:pt x="1023" y="3007"/>
                    <a:pt x="1383" y="3007"/>
                  </a:cubicBezTo>
                  <a:cubicBezTo>
                    <a:pt x="5701" y="3007"/>
                    <a:pt x="5954" y="599"/>
                    <a:pt x="5323" y="599"/>
                  </a:cubicBezTo>
                  <a:cubicBezTo>
                    <a:pt x="5300" y="599"/>
                    <a:pt x="5276" y="602"/>
                    <a:pt x="5251" y="608"/>
                  </a:cubicBezTo>
                  <a:cubicBezTo>
                    <a:pt x="5165" y="631"/>
                    <a:pt x="5033" y="641"/>
                    <a:pt x="4867" y="641"/>
                  </a:cubicBezTo>
                  <a:cubicBezTo>
                    <a:pt x="3537" y="64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CF6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3;p36"/>
            <p:cNvSpPr/>
            <p:nvPr/>
          </p:nvSpPr>
          <p:spPr>
            <a:xfrm>
              <a:off x="8150139" y="3089729"/>
              <a:ext cx="80933" cy="146576"/>
            </a:xfrm>
            <a:custGeom>
              <a:avLst/>
              <a:gdLst/>
              <a:ahLst/>
              <a:cxnLst/>
              <a:rect l="l" t="t" r="r" b="b"/>
              <a:pathLst>
                <a:path w="2525" h="4573" extrusionOk="0">
                  <a:moveTo>
                    <a:pt x="2167" y="1"/>
                  </a:moveTo>
                  <a:lnTo>
                    <a:pt x="1453" y="2585"/>
                  </a:lnTo>
                  <a:cubicBezTo>
                    <a:pt x="1164" y="2471"/>
                    <a:pt x="747" y="2332"/>
                    <a:pt x="442" y="2332"/>
                  </a:cubicBezTo>
                  <a:cubicBezTo>
                    <a:pt x="332" y="2332"/>
                    <a:pt x="236" y="2350"/>
                    <a:pt x="167" y="2394"/>
                  </a:cubicBezTo>
                  <a:cubicBezTo>
                    <a:pt x="72" y="2454"/>
                    <a:pt x="12" y="2549"/>
                    <a:pt x="12" y="2656"/>
                  </a:cubicBezTo>
                  <a:cubicBezTo>
                    <a:pt x="12" y="2763"/>
                    <a:pt x="0" y="3668"/>
                    <a:pt x="560" y="4204"/>
                  </a:cubicBezTo>
                  <a:cubicBezTo>
                    <a:pt x="834" y="4442"/>
                    <a:pt x="1155" y="4561"/>
                    <a:pt x="1560" y="4561"/>
                  </a:cubicBezTo>
                  <a:lnTo>
                    <a:pt x="1786" y="4573"/>
                  </a:lnTo>
                  <a:lnTo>
                    <a:pt x="1738" y="4192"/>
                  </a:lnTo>
                  <a:cubicBezTo>
                    <a:pt x="1674" y="4200"/>
                    <a:pt x="1610" y="4204"/>
                    <a:pt x="1549" y="4204"/>
                  </a:cubicBezTo>
                  <a:cubicBezTo>
                    <a:pt x="1251" y="4204"/>
                    <a:pt x="999" y="4110"/>
                    <a:pt x="822" y="3942"/>
                  </a:cubicBezTo>
                  <a:cubicBezTo>
                    <a:pt x="464" y="3620"/>
                    <a:pt x="381" y="3025"/>
                    <a:pt x="381" y="2704"/>
                  </a:cubicBezTo>
                  <a:cubicBezTo>
                    <a:pt x="397" y="2700"/>
                    <a:pt x="417" y="2698"/>
                    <a:pt x="442" y="2698"/>
                  </a:cubicBezTo>
                  <a:cubicBezTo>
                    <a:pt x="637" y="2698"/>
                    <a:pt x="1087" y="2821"/>
                    <a:pt x="1500" y="3001"/>
                  </a:cubicBezTo>
                  <a:lnTo>
                    <a:pt x="1691" y="3097"/>
                  </a:lnTo>
                  <a:lnTo>
                    <a:pt x="2524" y="108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4;p36"/>
            <p:cNvSpPr/>
            <p:nvPr/>
          </p:nvSpPr>
          <p:spPr>
            <a:xfrm>
              <a:off x="8165781" y="3241630"/>
              <a:ext cx="108402" cy="73304"/>
            </a:xfrm>
            <a:custGeom>
              <a:avLst/>
              <a:gdLst/>
              <a:ahLst/>
              <a:cxnLst/>
              <a:rect l="l" t="t" r="r" b="b"/>
              <a:pathLst>
                <a:path w="3382" h="2287" extrusionOk="0">
                  <a:moveTo>
                    <a:pt x="3024" y="1"/>
                  </a:moveTo>
                  <a:cubicBezTo>
                    <a:pt x="2893" y="513"/>
                    <a:pt x="2382" y="1846"/>
                    <a:pt x="1727" y="1906"/>
                  </a:cubicBezTo>
                  <a:cubicBezTo>
                    <a:pt x="1709" y="1908"/>
                    <a:pt x="1692" y="1909"/>
                    <a:pt x="1674" y="1909"/>
                  </a:cubicBezTo>
                  <a:cubicBezTo>
                    <a:pt x="1269" y="1909"/>
                    <a:pt x="801" y="1387"/>
                    <a:pt x="334" y="405"/>
                  </a:cubicBezTo>
                  <a:lnTo>
                    <a:pt x="0" y="572"/>
                  </a:lnTo>
                  <a:cubicBezTo>
                    <a:pt x="548" y="1715"/>
                    <a:pt x="1108" y="2287"/>
                    <a:pt x="1679" y="2287"/>
                  </a:cubicBezTo>
                  <a:lnTo>
                    <a:pt x="1762" y="2287"/>
                  </a:lnTo>
                  <a:cubicBezTo>
                    <a:pt x="2786" y="2191"/>
                    <a:pt x="3322" y="322"/>
                    <a:pt x="3382" y="108"/>
                  </a:cubicBezTo>
                  <a:lnTo>
                    <a:pt x="3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5;p36"/>
            <p:cNvSpPr/>
            <p:nvPr/>
          </p:nvSpPr>
          <p:spPr>
            <a:xfrm>
              <a:off x="8329510" y="3018090"/>
              <a:ext cx="68721" cy="38110"/>
            </a:xfrm>
            <a:custGeom>
              <a:avLst/>
              <a:gdLst/>
              <a:ahLst/>
              <a:cxnLst/>
              <a:rect l="l" t="t" r="r" b="b"/>
              <a:pathLst>
                <a:path w="2144" h="1189" extrusionOk="0">
                  <a:moveTo>
                    <a:pt x="789" y="0"/>
                  </a:moveTo>
                  <a:cubicBezTo>
                    <a:pt x="536" y="0"/>
                    <a:pt x="270" y="77"/>
                    <a:pt x="0" y="224"/>
                  </a:cubicBezTo>
                  <a:lnTo>
                    <a:pt x="179" y="545"/>
                  </a:lnTo>
                  <a:cubicBezTo>
                    <a:pt x="389" y="436"/>
                    <a:pt x="590" y="383"/>
                    <a:pt x="780" y="383"/>
                  </a:cubicBezTo>
                  <a:cubicBezTo>
                    <a:pt x="880" y="383"/>
                    <a:pt x="977" y="397"/>
                    <a:pt x="1072" y="426"/>
                  </a:cubicBezTo>
                  <a:cubicBezTo>
                    <a:pt x="1560" y="593"/>
                    <a:pt x="1798" y="1188"/>
                    <a:pt x="1798" y="1188"/>
                  </a:cubicBezTo>
                  <a:lnTo>
                    <a:pt x="2143" y="1045"/>
                  </a:lnTo>
                  <a:cubicBezTo>
                    <a:pt x="2131" y="1010"/>
                    <a:pt x="1834" y="307"/>
                    <a:pt x="1191" y="69"/>
                  </a:cubicBezTo>
                  <a:cubicBezTo>
                    <a:pt x="1061" y="23"/>
                    <a:pt x="927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6;p36"/>
            <p:cNvSpPr/>
            <p:nvPr/>
          </p:nvSpPr>
          <p:spPr>
            <a:xfrm>
              <a:off x="8078372" y="2988376"/>
              <a:ext cx="73304" cy="29649"/>
            </a:xfrm>
            <a:custGeom>
              <a:avLst/>
              <a:gdLst/>
              <a:ahLst/>
              <a:cxnLst/>
              <a:rect l="l" t="t" r="r" b="b"/>
              <a:pathLst>
                <a:path w="2287" h="925" extrusionOk="0">
                  <a:moveTo>
                    <a:pt x="1196" y="1"/>
                  </a:moveTo>
                  <a:cubicBezTo>
                    <a:pt x="1124" y="1"/>
                    <a:pt x="1051" y="6"/>
                    <a:pt x="977" y="20"/>
                  </a:cubicBezTo>
                  <a:cubicBezTo>
                    <a:pt x="584" y="79"/>
                    <a:pt x="263" y="329"/>
                    <a:pt x="1" y="734"/>
                  </a:cubicBezTo>
                  <a:lnTo>
                    <a:pt x="322" y="925"/>
                  </a:lnTo>
                  <a:cubicBezTo>
                    <a:pt x="513" y="615"/>
                    <a:pt x="751" y="436"/>
                    <a:pt x="1048" y="377"/>
                  </a:cubicBezTo>
                  <a:cubicBezTo>
                    <a:pt x="1098" y="369"/>
                    <a:pt x="1147" y="365"/>
                    <a:pt x="1196" y="365"/>
                  </a:cubicBezTo>
                  <a:cubicBezTo>
                    <a:pt x="1645" y="365"/>
                    <a:pt x="2061" y="674"/>
                    <a:pt x="2061" y="674"/>
                  </a:cubicBezTo>
                  <a:lnTo>
                    <a:pt x="2287" y="389"/>
                  </a:lnTo>
                  <a:cubicBezTo>
                    <a:pt x="2255" y="378"/>
                    <a:pt x="1771" y="1"/>
                    <a:pt x="1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7;p36"/>
            <p:cNvSpPr/>
            <p:nvPr/>
          </p:nvSpPr>
          <p:spPr>
            <a:xfrm>
              <a:off x="8549332" y="3128449"/>
              <a:ext cx="67951" cy="118947"/>
            </a:xfrm>
            <a:custGeom>
              <a:avLst/>
              <a:gdLst/>
              <a:ahLst/>
              <a:cxnLst/>
              <a:rect l="l" t="t" r="r" b="b"/>
              <a:pathLst>
                <a:path w="2120" h="3711" extrusionOk="0">
                  <a:moveTo>
                    <a:pt x="1783" y="1"/>
                  </a:moveTo>
                  <a:cubicBezTo>
                    <a:pt x="1423" y="1"/>
                    <a:pt x="948" y="170"/>
                    <a:pt x="607" y="781"/>
                  </a:cubicBezTo>
                  <a:cubicBezTo>
                    <a:pt x="179" y="1543"/>
                    <a:pt x="0" y="2936"/>
                    <a:pt x="405" y="3472"/>
                  </a:cubicBezTo>
                  <a:cubicBezTo>
                    <a:pt x="524" y="3627"/>
                    <a:pt x="691" y="3710"/>
                    <a:pt x="869" y="3710"/>
                  </a:cubicBezTo>
                  <a:cubicBezTo>
                    <a:pt x="905" y="3710"/>
                    <a:pt x="953" y="3698"/>
                    <a:pt x="1024" y="3698"/>
                  </a:cubicBezTo>
                  <a:lnTo>
                    <a:pt x="953" y="3341"/>
                  </a:lnTo>
                  <a:cubicBezTo>
                    <a:pt x="930" y="3344"/>
                    <a:pt x="910" y="3345"/>
                    <a:pt x="890" y="3345"/>
                  </a:cubicBezTo>
                  <a:cubicBezTo>
                    <a:pt x="816" y="3345"/>
                    <a:pt x="762" y="3324"/>
                    <a:pt x="714" y="3258"/>
                  </a:cubicBezTo>
                  <a:cubicBezTo>
                    <a:pt x="429" y="2877"/>
                    <a:pt x="548" y="1662"/>
                    <a:pt x="941" y="960"/>
                  </a:cubicBezTo>
                  <a:cubicBezTo>
                    <a:pt x="1213" y="461"/>
                    <a:pt x="1568" y="365"/>
                    <a:pt x="1790" y="365"/>
                  </a:cubicBezTo>
                  <a:cubicBezTo>
                    <a:pt x="1907" y="365"/>
                    <a:pt x="1988" y="392"/>
                    <a:pt x="2000" y="400"/>
                  </a:cubicBezTo>
                  <a:lnTo>
                    <a:pt x="2119" y="55"/>
                  </a:lnTo>
                  <a:cubicBezTo>
                    <a:pt x="2030" y="23"/>
                    <a:pt x="1914" y="1"/>
                    <a:pt x="1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8;p36"/>
            <p:cNvSpPr/>
            <p:nvPr/>
          </p:nvSpPr>
          <p:spPr>
            <a:xfrm>
              <a:off x="8512695" y="2987062"/>
              <a:ext cx="626658" cy="769420"/>
            </a:xfrm>
            <a:custGeom>
              <a:avLst/>
              <a:gdLst/>
              <a:ahLst/>
              <a:cxnLst/>
              <a:rect l="l" t="t" r="r" b="b"/>
              <a:pathLst>
                <a:path w="19551" h="24005" extrusionOk="0">
                  <a:moveTo>
                    <a:pt x="14278" y="1"/>
                  </a:moveTo>
                  <a:cubicBezTo>
                    <a:pt x="13511" y="1"/>
                    <a:pt x="13624" y="2664"/>
                    <a:pt x="13719" y="3909"/>
                  </a:cubicBezTo>
                  <a:lnTo>
                    <a:pt x="13719" y="3909"/>
                  </a:lnTo>
                  <a:cubicBezTo>
                    <a:pt x="13606" y="2961"/>
                    <a:pt x="13279" y="1239"/>
                    <a:pt x="12383" y="906"/>
                  </a:cubicBezTo>
                  <a:cubicBezTo>
                    <a:pt x="12326" y="885"/>
                    <a:pt x="12276" y="875"/>
                    <a:pt x="12231" y="875"/>
                  </a:cubicBezTo>
                  <a:cubicBezTo>
                    <a:pt x="11274" y="875"/>
                    <a:pt x="12740" y="5371"/>
                    <a:pt x="12740" y="5371"/>
                  </a:cubicBezTo>
                  <a:cubicBezTo>
                    <a:pt x="12918" y="13765"/>
                    <a:pt x="0" y="16194"/>
                    <a:pt x="0" y="16194"/>
                  </a:cubicBezTo>
                  <a:lnTo>
                    <a:pt x="3870" y="24004"/>
                  </a:lnTo>
                  <a:cubicBezTo>
                    <a:pt x="18229" y="22909"/>
                    <a:pt x="17681" y="6907"/>
                    <a:pt x="17681" y="6907"/>
                  </a:cubicBezTo>
                  <a:cubicBezTo>
                    <a:pt x="17681" y="6907"/>
                    <a:pt x="19550" y="4371"/>
                    <a:pt x="18824" y="2966"/>
                  </a:cubicBezTo>
                  <a:cubicBezTo>
                    <a:pt x="18699" y="2722"/>
                    <a:pt x="18566" y="2622"/>
                    <a:pt x="18431" y="2622"/>
                  </a:cubicBezTo>
                  <a:cubicBezTo>
                    <a:pt x="17780" y="2622"/>
                    <a:pt x="17086" y="4966"/>
                    <a:pt x="17086" y="4966"/>
                  </a:cubicBezTo>
                  <a:cubicBezTo>
                    <a:pt x="17086" y="4966"/>
                    <a:pt x="17728" y="906"/>
                    <a:pt x="16895" y="418"/>
                  </a:cubicBezTo>
                  <a:cubicBezTo>
                    <a:pt x="16854" y="394"/>
                    <a:pt x="16814" y="383"/>
                    <a:pt x="16774" y="383"/>
                  </a:cubicBezTo>
                  <a:cubicBezTo>
                    <a:pt x="15997" y="383"/>
                    <a:pt x="15383" y="4668"/>
                    <a:pt x="15383" y="4668"/>
                  </a:cubicBezTo>
                  <a:cubicBezTo>
                    <a:pt x="15383" y="4668"/>
                    <a:pt x="15823" y="823"/>
                    <a:pt x="14514" y="73"/>
                  </a:cubicBezTo>
                  <a:cubicBezTo>
                    <a:pt x="14427" y="24"/>
                    <a:pt x="14348" y="1"/>
                    <a:pt x="14278" y="1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9;p36"/>
            <p:cNvSpPr/>
            <p:nvPr/>
          </p:nvSpPr>
          <p:spPr>
            <a:xfrm>
              <a:off x="8947370" y="3128802"/>
              <a:ext cx="64906" cy="81958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354" y="0"/>
                  </a:moveTo>
                  <a:cubicBezTo>
                    <a:pt x="241" y="0"/>
                    <a:pt x="123" y="11"/>
                    <a:pt x="0" y="32"/>
                  </a:cubicBezTo>
                  <a:lnTo>
                    <a:pt x="60" y="389"/>
                  </a:lnTo>
                  <a:cubicBezTo>
                    <a:pt x="168" y="368"/>
                    <a:pt x="269" y="358"/>
                    <a:pt x="364" y="358"/>
                  </a:cubicBezTo>
                  <a:cubicBezTo>
                    <a:pt x="645" y="358"/>
                    <a:pt x="870" y="449"/>
                    <a:pt x="1048" y="627"/>
                  </a:cubicBezTo>
                  <a:cubicBezTo>
                    <a:pt x="1631" y="1199"/>
                    <a:pt x="1441" y="2485"/>
                    <a:pt x="1441" y="2497"/>
                  </a:cubicBezTo>
                  <a:lnTo>
                    <a:pt x="1798" y="2556"/>
                  </a:lnTo>
                  <a:cubicBezTo>
                    <a:pt x="1810" y="2497"/>
                    <a:pt x="2024" y="1092"/>
                    <a:pt x="1310" y="365"/>
                  </a:cubicBezTo>
                  <a:cubicBezTo>
                    <a:pt x="1061" y="126"/>
                    <a:pt x="740" y="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0;p36"/>
            <p:cNvSpPr/>
            <p:nvPr/>
          </p:nvSpPr>
          <p:spPr>
            <a:xfrm>
              <a:off x="7350216" y="3217878"/>
              <a:ext cx="704129" cy="664705"/>
            </a:xfrm>
            <a:custGeom>
              <a:avLst/>
              <a:gdLst/>
              <a:ahLst/>
              <a:cxnLst/>
              <a:rect l="l" t="t" r="r" b="b"/>
              <a:pathLst>
                <a:path w="21968" h="20738" extrusionOk="0">
                  <a:moveTo>
                    <a:pt x="4021" y="0"/>
                  </a:moveTo>
                  <a:cubicBezTo>
                    <a:pt x="3926" y="0"/>
                    <a:pt x="3828" y="46"/>
                    <a:pt x="3727" y="146"/>
                  </a:cubicBezTo>
                  <a:cubicBezTo>
                    <a:pt x="2656" y="1218"/>
                    <a:pt x="4108" y="4813"/>
                    <a:pt x="4108" y="4813"/>
                  </a:cubicBezTo>
                  <a:cubicBezTo>
                    <a:pt x="4108" y="4813"/>
                    <a:pt x="2476" y="1016"/>
                    <a:pt x="1690" y="1016"/>
                  </a:cubicBezTo>
                  <a:cubicBezTo>
                    <a:pt x="1630" y="1016"/>
                    <a:pt x="1574" y="1038"/>
                    <a:pt x="1525" y="1087"/>
                  </a:cubicBezTo>
                  <a:cubicBezTo>
                    <a:pt x="846" y="1777"/>
                    <a:pt x="2537" y="5540"/>
                    <a:pt x="2537" y="5540"/>
                  </a:cubicBezTo>
                  <a:cubicBezTo>
                    <a:pt x="2537" y="5540"/>
                    <a:pt x="1350" y="3612"/>
                    <a:pt x="693" y="3612"/>
                  </a:cubicBezTo>
                  <a:cubicBezTo>
                    <a:pt x="525" y="3612"/>
                    <a:pt x="392" y="3737"/>
                    <a:pt x="322" y="4051"/>
                  </a:cubicBezTo>
                  <a:cubicBezTo>
                    <a:pt x="1" y="5611"/>
                    <a:pt x="2465" y="7552"/>
                    <a:pt x="2465" y="7552"/>
                  </a:cubicBezTo>
                  <a:cubicBezTo>
                    <a:pt x="2465" y="7552"/>
                    <a:pt x="5580" y="20738"/>
                    <a:pt x="17088" y="20738"/>
                  </a:cubicBezTo>
                  <a:cubicBezTo>
                    <a:pt x="18087" y="20738"/>
                    <a:pt x="19149" y="20638"/>
                    <a:pt x="20277" y="20423"/>
                  </a:cubicBezTo>
                  <a:lnTo>
                    <a:pt x="21968" y="11874"/>
                  </a:lnTo>
                  <a:lnTo>
                    <a:pt x="21968" y="11874"/>
                  </a:lnTo>
                  <a:cubicBezTo>
                    <a:pt x="21967" y="11874"/>
                    <a:pt x="21408" y="11919"/>
                    <a:pt x="20503" y="11919"/>
                  </a:cubicBezTo>
                  <a:cubicBezTo>
                    <a:pt x="17023" y="11919"/>
                    <a:pt x="8431" y="11252"/>
                    <a:pt x="6835" y="4790"/>
                  </a:cubicBezTo>
                  <a:cubicBezTo>
                    <a:pt x="6835" y="4790"/>
                    <a:pt x="7051" y="306"/>
                    <a:pt x="6199" y="306"/>
                  </a:cubicBezTo>
                  <a:cubicBezTo>
                    <a:pt x="6135" y="306"/>
                    <a:pt x="6066" y="331"/>
                    <a:pt x="5989" y="384"/>
                  </a:cubicBezTo>
                  <a:cubicBezTo>
                    <a:pt x="5228" y="929"/>
                    <a:pt x="5349" y="2621"/>
                    <a:pt x="5488" y="3577"/>
                  </a:cubicBezTo>
                  <a:lnTo>
                    <a:pt x="5488" y="3577"/>
                  </a:lnTo>
                  <a:cubicBezTo>
                    <a:pt x="5256" y="2377"/>
                    <a:pt x="4711" y="0"/>
                    <a:pt x="4021" y="0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1;p36"/>
            <p:cNvSpPr/>
            <p:nvPr/>
          </p:nvSpPr>
          <p:spPr>
            <a:xfrm>
              <a:off x="7480353" y="3339713"/>
              <a:ext cx="55002" cy="93529"/>
            </a:xfrm>
            <a:custGeom>
              <a:avLst/>
              <a:gdLst/>
              <a:ahLst/>
              <a:cxnLst/>
              <a:rect l="l" t="t" r="r" b="b"/>
              <a:pathLst>
                <a:path w="1716" h="2918" extrusionOk="0">
                  <a:moveTo>
                    <a:pt x="1668" y="0"/>
                  </a:moveTo>
                  <a:cubicBezTo>
                    <a:pt x="1120" y="60"/>
                    <a:pt x="715" y="298"/>
                    <a:pt x="489" y="679"/>
                  </a:cubicBezTo>
                  <a:cubicBezTo>
                    <a:pt x="1" y="1548"/>
                    <a:pt x="560" y="2858"/>
                    <a:pt x="596" y="2917"/>
                  </a:cubicBezTo>
                  <a:lnTo>
                    <a:pt x="917" y="2763"/>
                  </a:lnTo>
                  <a:cubicBezTo>
                    <a:pt x="917" y="2751"/>
                    <a:pt x="405" y="1560"/>
                    <a:pt x="798" y="858"/>
                  </a:cubicBezTo>
                  <a:cubicBezTo>
                    <a:pt x="965" y="572"/>
                    <a:pt x="1263" y="417"/>
                    <a:pt x="1715" y="370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2;p36"/>
            <p:cNvSpPr/>
            <p:nvPr/>
          </p:nvSpPr>
          <p:spPr>
            <a:xfrm>
              <a:off x="7966955" y="2765445"/>
              <a:ext cx="562906" cy="249304"/>
            </a:xfrm>
            <a:custGeom>
              <a:avLst/>
              <a:gdLst/>
              <a:ahLst/>
              <a:cxnLst/>
              <a:rect l="l" t="t" r="r" b="b"/>
              <a:pathLst>
                <a:path w="17562" h="7778" extrusionOk="0">
                  <a:moveTo>
                    <a:pt x="9249" y="1"/>
                  </a:moveTo>
                  <a:cubicBezTo>
                    <a:pt x="6148" y="1"/>
                    <a:pt x="3179" y="1033"/>
                    <a:pt x="3179" y="1033"/>
                  </a:cubicBezTo>
                  <a:cubicBezTo>
                    <a:pt x="3024" y="1033"/>
                    <a:pt x="0" y="5308"/>
                    <a:pt x="584" y="6141"/>
                  </a:cubicBezTo>
                  <a:cubicBezTo>
                    <a:pt x="932" y="6649"/>
                    <a:pt x="3211" y="6945"/>
                    <a:pt x="5034" y="6945"/>
                  </a:cubicBezTo>
                  <a:cubicBezTo>
                    <a:pt x="6203" y="6945"/>
                    <a:pt x="7183" y="6823"/>
                    <a:pt x="7346" y="6558"/>
                  </a:cubicBezTo>
                  <a:cubicBezTo>
                    <a:pt x="7572" y="6183"/>
                    <a:pt x="7921" y="5126"/>
                    <a:pt x="8193" y="4236"/>
                  </a:cubicBezTo>
                  <a:lnTo>
                    <a:pt x="8193" y="4236"/>
                  </a:lnTo>
                  <a:cubicBezTo>
                    <a:pt x="7977" y="5260"/>
                    <a:pt x="7915" y="6533"/>
                    <a:pt x="8811" y="6867"/>
                  </a:cubicBezTo>
                  <a:cubicBezTo>
                    <a:pt x="10205" y="7389"/>
                    <a:pt x="13978" y="7777"/>
                    <a:pt x="15315" y="7777"/>
                  </a:cubicBezTo>
                  <a:cubicBezTo>
                    <a:pt x="15474" y="7777"/>
                    <a:pt x="15599" y="7772"/>
                    <a:pt x="15681" y="7760"/>
                  </a:cubicBezTo>
                  <a:cubicBezTo>
                    <a:pt x="16478" y="7653"/>
                    <a:pt x="17562" y="3641"/>
                    <a:pt x="13811" y="1141"/>
                  </a:cubicBezTo>
                  <a:cubicBezTo>
                    <a:pt x="12524" y="283"/>
                    <a:pt x="10869" y="1"/>
                    <a:pt x="9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3;p36"/>
            <p:cNvSpPr/>
            <p:nvPr/>
          </p:nvSpPr>
          <p:spPr>
            <a:xfrm>
              <a:off x="8467275" y="3445457"/>
              <a:ext cx="381777" cy="391714"/>
            </a:xfrm>
            <a:custGeom>
              <a:avLst/>
              <a:gdLst/>
              <a:ahLst/>
              <a:cxnLst/>
              <a:rect l="l" t="t" r="r" b="b"/>
              <a:pathLst>
                <a:path w="11911" h="12221" extrusionOk="0">
                  <a:moveTo>
                    <a:pt x="6600" y="0"/>
                  </a:moveTo>
                  <a:cubicBezTo>
                    <a:pt x="4811" y="0"/>
                    <a:pt x="95" y="2452"/>
                    <a:pt x="95" y="2452"/>
                  </a:cubicBezTo>
                  <a:cubicBezTo>
                    <a:pt x="0" y="4869"/>
                    <a:pt x="5013" y="11953"/>
                    <a:pt x="6132" y="12203"/>
                  </a:cubicBezTo>
                  <a:cubicBezTo>
                    <a:pt x="6188" y="12215"/>
                    <a:pt x="6252" y="12221"/>
                    <a:pt x="6324" y="12221"/>
                  </a:cubicBezTo>
                  <a:cubicBezTo>
                    <a:pt x="7711" y="12221"/>
                    <a:pt x="11911" y="10112"/>
                    <a:pt x="11764" y="8584"/>
                  </a:cubicBezTo>
                  <a:cubicBezTo>
                    <a:pt x="11609" y="6977"/>
                    <a:pt x="8311" y="642"/>
                    <a:pt x="7025" y="71"/>
                  </a:cubicBezTo>
                  <a:cubicBezTo>
                    <a:pt x="6914" y="22"/>
                    <a:pt x="6770" y="0"/>
                    <a:pt x="6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4;p36"/>
            <p:cNvSpPr/>
            <p:nvPr/>
          </p:nvSpPr>
          <p:spPr>
            <a:xfrm>
              <a:off x="7745594" y="3524437"/>
              <a:ext cx="390816" cy="402419"/>
            </a:xfrm>
            <a:custGeom>
              <a:avLst/>
              <a:gdLst/>
              <a:ahLst/>
              <a:cxnLst/>
              <a:rect l="l" t="t" r="r" b="b"/>
              <a:pathLst>
                <a:path w="12193" h="12555" extrusionOk="0">
                  <a:moveTo>
                    <a:pt x="6767" y="1"/>
                  </a:moveTo>
                  <a:cubicBezTo>
                    <a:pt x="5699" y="1"/>
                    <a:pt x="4792" y="43"/>
                    <a:pt x="4418" y="167"/>
                  </a:cubicBezTo>
                  <a:cubicBezTo>
                    <a:pt x="3227" y="572"/>
                    <a:pt x="0" y="10287"/>
                    <a:pt x="1048" y="11263"/>
                  </a:cubicBezTo>
                  <a:cubicBezTo>
                    <a:pt x="1787" y="11951"/>
                    <a:pt x="5021" y="12554"/>
                    <a:pt x="7165" y="12554"/>
                  </a:cubicBezTo>
                  <a:cubicBezTo>
                    <a:pt x="8027" y="12554"/>
                    <a:pt x="8713" y="12457"/>
                    <a:pt x="8990" y="12228"/>
                  </a:cubicBezTo>
                  <a:cubicBezTo>
                    <a:pt x="9954" y="11418"/>
                    <a:pt x="10597" y="3143"/>
                    <a:pt x="12192" y="202"/>
                  </a:cubicBezTo>
                  <a:cubicBezTo>
                    <a:pt x="12192" y="202"/>
                    <a:pt x="9097" y="1"/>
                    <a:pt x="6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5;p36"/>
            <p:cNvSpPr/>
            <p:nvPr/>
          </p:nvSpPr>
          <p:spPr>
            <a:xfrm>
              <a:off x="8383295" y="3496999"/>
              <a:ext cx="440049" cy="642268"/>
            </a:xfrm>
            <a:custGeom>
              <a:avLst/>
              <a:gdLst/>
              <a:ahLst/>
              <a:cxnLst/>
              <a:rect l="l" t="t" r="r" b="b"/>
              <a:pathLst>
                <a:path w="13729" h="20038" extrusionOk="0">
                  <a:moveTo>
                    <a:pt x="1805" y="1"/>
                  </a:moveTo>
                  <a:cubicBezTo>
                    <a:pt x="1245" y="1"/>
                    <a:pt x="715" y="49"/>
                    <a:pt x="513" y="213"/>
                  </a:cubicBezTo>
                  <a:cubicBezTo>
                    <a:pt x="1" y="606"/>
                    <a:pt x="1727" y="5071"/>
                    <a:pt x="3323" y="10631"/>
                  </a:cubicBezTo>
                  <a:cubicBezTo>
                    <a:pt x="4793" y="15744"/>
                    <a:pt x="11379" y="20037"/>
                    <a:pt x="12870" y="20037"/>
                  </a:cubicBezTo>
                  <a:cubicBezTo>
                    <a:pt x="12997" y="20037"/>
                    <a:pt x="13087" y="20006"/>
                    <a:pt x="13133" y="19942"/>
                  </a:cubicBezTo>
                  <a:cubicBezTo>
                    <a:pt x="13729" y="19120"/>
                    <a:pt x="12633" y="15286"/>
                    <a:pt x="12633" y="15286"/>
                  </a:cubicBezTo>
                  <a:cubicBezTo>
                    <a:pt x="12536" y="15294"/>
                    <a:pt x="12439" y="15298"/>
                    <a:pt x="12343" y="15298"/>
                  </a:cubicBezTo>
                  <a:cubicBezTo>
                    <a:pt x="6180" y="15298"/>
                    <a:pt x="3513" y="106"/>
                    <a:pt x="3513" y="106"/>
                  </a:cubicBezTo>
                  <a:cubicBezTo>
                    <a:pt x="3513" y="106"/>
                    <a:pt x="2627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6;p36"/>
            <p:cNvSpPr/>
            <p:nvPr/>
          </p:nvSpPr>
          <p:spPr>
            <a:xfrm>
              <a:off x="7848646" y="3520174"/>
              <a:ext cx="259914" cy="667942"/>
            </a:xfrm>
            <a:custGeom>
              <a:avLst/>
              <a:gdLst/>
              <a:ahLst/>
              <a:cxnLst/>
              <a:rect l="l" t="t" r="r" b="b"/>
              <a:pathLst>
                <a:path w="8109" h="20839" extrusionOk="0">
                  <a:moveTo>
                    <a:pt x="7040" y="0"/>
                  </a:moveTo>
                  <a:cubicBezTo>
                    <a:pt x="6428" y="0"/>
                    <a:pt x="5615" y="195"/>
                    <a:pt x="4775" y="955"/>
                  </a:cubicBezTo>
                  <a:cubicBezTo>
                    <a:pt x="3096" y="2502"/>
                    <a:pt x="0" y="13385"/>
                    <a:pt x="0" y="15540"/>
                  </a:cubicBezTo>
                  <a:cubicBezTo>
                    <a:pt x="0" y="18207"/>
                    <a:pt x="1293" y="20838"/>
                    <a:pt x="1789" y="20838"/>
                  </a:cubicBezTo>
                  <a:cubicBezTo>
                    <a:pt x="1864" y="20838"/>
                    <a:pt x="1921" y="20778"/>
                    <a:pt x="1953" y="20647"/>
                  </a:cubicBezTo>
                  <a:cubicBezTo>
                    <a:pt x="2465" y="18481"/>
                    <a:pt x="2798" y="14563"/>
                    <a:pt x="4072" y="9551"/>
                  </a:cubicBezTo>
                  <a:cubicBezTo>
                    <a:pt x="5287" y="4812"/>
                    <a:pt x="8108" y="216"/>
                    <a:pt x="8108" y="216"/>
                  </a:cubicBezTo>
                  <a:cubicBezTo>
                    <a:pt x="8108" y="216"/>
                    <a:pt x="7685" y="0"/>
                    <a:pt x="7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7;p36"/>
            <p:cNvSpPr/>
            <p:nvPr/>
          </p:nvSpPr>
          <p:spPr>
            <a:xfrm>
              <a:off x="7978782" y="4157555"/>
              <a:ext cx="735413" cy="60323"/>
            </a:xfrm>
            <a:custGeom>
              <a:avLst/>
              <a:gdLst/>
              <a:ahLst/>
              <a:cxnLst/>
              <a:rect l="l" t="t" r="r" b="b"/>
              <a:pathLst>
                <a:path w="22944" h="1882" extrusionOk="0">
                  <a:moveTo>
                    <a:pt x="22944" y="0"/>
                  </a:moveTo>
                  <a:cubicBezTo>
                    <a:pt x="22860" y="0"/>
                    <a:pt x="16478" y="24"/>
                    <a:pt x="10525" y="870"/>
                  </a:cubicBezTo>
                  <a:cubicBezTo>
                    <a:pt x="6740" y="1410"/>
                    <a:pt x="3515" y="1508"/>
                    <a:pt x="1673" y="1508"/>
                  </a:cubicBezTo>
                  <a:cubicBezTo>
                    <a:pt x="636" y="1508"/>
                    <a:pt x="37" y="1477"/>
                    <a:pt x="24" y="1477"/>
                  </a:cubicBezTo>
                  <a:lnTo>
                    <a:pt x="0" y="1846"/>
                  </a:lnTo>
                  <a:cubicBezTo>
                    <a:pt x="24" y="1846"/>
                    <a:pt x="619" y="1882"/>
                    <a:pt x="1643" y="1882"/>
                  </a:cubicBezTo>
                  <a:cubicBezTo>
                    <a:pt x="3489" y="1882"/>
                    <a:pt x="6739" y="1775"/>
                    <a:pt x="10585" y="1239"/>
                  </a:cubicBezTo>
                  <a:cubicBezTo>
                    <a:pt x="16514" y="393"/>
                    <a:pt x="22884" y="381"/>
                    <a:pt x="22944" y="381"/>
                  </a:cubicBezTo>
                  <a:lnTo>
                    <a:pt x="22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8;p36"/>
            <p:cNvSpPr/>
            <p:nvPr/>
          </p:nvSpPr>
          <p:spPr>
            <a:xfrm>
              <a:off x="8087155" y="3593897"/>
              <a:ext cx="294274" cy="104972"/>
            </a:xfrm>
            <a:custGeom>
              <a:avLst/>
              <a:gdLst/>
              <a:ahLst/>
              <a:cxnLst/>
              <a:rect l="l" t="t" r="r" b="b"/>
              <a:pathLst>
                <a:path w="9181" h="3275" extrusionOk="0">
                  <a:moveTo>
                    <a:pt x="1" y="0"/>
                  </a:moveTo>
                  <a:cubicBezTo>
                    <a:pt x="1" y="702"/>
                    <a:pt x="370" y="1453"/>
                    <a:pt x="1036" y="2072"/>
                  </a:cubicBezTo>
                  <a:cubicBezTo>
                    <a:pt x="1870" y="2846"/>
                    <a:pt x="3060" y="3274"/>
                    <a:pt x="4346" y="3274"/>
                  </a:cubicBezTo>
                  <a:cubicBezTo>
                    <a:pt x="4525" y="3274"/>
                    <a:pt x="4692" y="3262"/>
                    <a:pt x="4870" y="3262"/>
                  </a:cubicBezTo>
                  <a:cubicBezTo>
                    <a:pt x="7752" y="3000"/>
                    <a:pt x="9121" y="560"/>
                    <a:pt x="9180" y="464"/>
                  </a:cubicBezTo>
                  <a:lnTo>
                    <a:pt x="8859" y="286"/>
                  </a:lnTo>
                  <a:cubicBezTo>
                    <a:pt x="8835" y="310"/>
                    <a:pt x="7513" y="2643"/>
                    <a:pt x="4835" y="2881"/>
                  </a:cubicBezTo>
                  <a:cubicBezTo>
                    <a:pt x="4674" y="2895"/>
                    <a:pt x="4514" y="2902"/>
                    <a:pt x="4355" y="2902"/>
                  </a:cubicBezTo>
                  <a:cubicBezTo>
                    <a:pt x="3166" y="2902"/>
                    <a:pt x="2065" y="2512"/>
                    <a:pt x="1298" y="1798"/>
                  </a:cubicBezTo>
                  <a:cubicBezTo>
                    <a:pt x="715" y="1262"/>
                    <a:pt x="370" y="595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9;p36"/>
            <p:cNvSpPr/>
            <p:nvPr/>
          </p:nvSpPr>
          <p:spPr>
            <a:xfrm>
              <a:off x="8028401" y="3741182"/>
              <a:ext cx="379726" cy="36668"/>
            </a:xfrm>
            <a:custGeom>
              <a:avLst/>
              <a:gdLst/>
              <a:ahLst/>
              <a:cxnLst/>
              <a:rect l="l" t="t" r="r" b="b"/>
              <a:pathLst>
                <a:path w="11847" h="1144" extrusionOk="0">
                  <a:moveTo>
                    <a:pt x="11823" y="1"/>
                  </a:moveTo>
                  <a:cubicBezTo>
                    <a:pt x="11763" y="1"/>
                    <a:pt x="6525" y="489"/>
                    <a:pt x="4334" y="727"/>
                  </a:cubicBezTo>
                  <a:cubicBezTo>
                    <a:pt x="4028" y="761"/>
                    <a:pt x="3723" y="776"/>
                    <a:pt x="3427" y="776"/>
                  </a:cubicBezTo>
                  <a:cubicBezTo>
                    <a:pt x="1647" y="776"/>
                    <a:pt x="139" y="251"/>
                    <a:pt x="119" y="251"/>
                  </a:cubicBezTo>
                  <a:lnTo>
                    <a:pt x="0" y="596"/>
                  </a:lnTo>
                  <a:cubicBezTo>
                    <a:pt x="83" y="632"/>
                    <a:pt x="1584" y="1144"/>
                    <a:pt x="3405" y="1144"/>
                  </a:cubicBezTo>
                  <a:cubicBezTo>
                    <a:pt x="3727" y="1144"/>
                    <a:pt x="4036" y="1132"/>
                    <a:pt x="4382" y="1108"/>
                  </a:cubicBezTo>
                  <a:cubicBezTo>
                    <a:pt x="6548" y="870"/>
                    <a:pt x="11787" y="370"/>
                    <a:pt x="11847" y="370"/>
                  </a:cubicBezTo>
                  <a:lnTo>
                    <a:pt x="118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50;p36"/>
            <p:cNvSpPr/>
            <p:nvPr/>
          </p:nvSpPr>
          <p:spPr>
            <a:xfrm>
              <a:off x="8000130" y="3831252"/>
              <a:ext cx="459152" cy="47726"/>
            </a:xfrm>
            <a:custGeom>
              <a:avLst/>
              <a:gdLst/>
              <a:ahLst/>
              <a:cxnLst/>
              <a:rect l="l" t="t" r="r" b="b"/>
              <a:pathLst>
                <a:path w="14325" h="1489" extrusionOk="0">
                  <a:moveTo>
                    <a:pt x="14277" y="1"/>
                  </a:moveTo>
                  <a:cubicBezTo>
                    <a:pt x="14217" y="24"/>
                    <a:pt x="9335" y="632"/>
                    <a:pt x="5823" y="870"/>
                  </a:cubicBezTo>
                  <a:cubicBezTo>
                    <a:pt x="2335" y="1108"/>
                    <a:pt x="37" y="1120"/>
                    <a:pt x="1" y="1120"/>
                  </a:cubicBezTo>
                  <a:lnTo>
                    <a:pt x="1" y="1489"/>
                  </a:lnTo>
                  <a:cubicBezTo>
                    <a:pt x="25" y="1489"/>
                    <a:pt x="2335" y="1477"/>
                    <a:pt x="5859" y="1239"/>
                  </a:cubicBezTo>
                  <a:cubicBezTo>
                    <a:pt x="9371" y="989"/>
                    <a:pt x="14277" y="382"/>
                    <a:pt x="14324" y="382"/>
                  </a:cubicBezTo>
                  <a:lnTo>
                    <a:pt x="14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51;p36"/>
            <p:cNvSpPr/>
            <p:nvPr/>
          </p:nvSpPr>
          <p:spPr>
            <a:xfrm>
              <a:off x="7966955" y="3937349"/>
              <a:ext cx="559092" cy="39713"/>
            </a:xfrm>
            <a:custGeom>
              <a:avLst/>
              <a:gdLst/>
              <a:ahLst/>
              <a:cxnLst/>
              <a:rect l="l" t="t" r="r" b="b"/>
              <a:pathLst>
                <a:path w="17443" h="1239" extrusionOk="0">
                  <a:moveTo>
                    <a:pt x="17395" y="1"/>
                  </a:moveTo>
                  <a:cubicBezTo>
                    <a:pt x="17371" y="13"/>
                    <a:pt x="13942" y="489"/>
                    <a:pt x="11418" y="489"/>
                  </a:cubicBezTo>
                  <a:cubicBezTo>
                    <a:pt x="8858" y="489"/>
                    <a:pt x="95" y="858"/>
                    <a:pt x="0" y="858"/>
                  </a:cubicBezTo>
                  <a:lnTo>
                    <a:pt x="12" y="1239"/>
                  </a:lnTo>
                  <a:cubicBezTo>
                    <a:pt x="107" y="1239"/>
                    <a:pt x="8870" y="858"/>
                    <a:pt x="11418" y="846"/>
                  </a:cubicBezTo>
                  <a:cubicBezTo>
                    <a:pt x="13954" y="846"/>
                    <a:pt x="17407" y="358"/>
                    <a:pt x="17443" y="358"/>
                  </a:cubicBezTo>
                  <a:lnTo>
                    <a:pt x="173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52;p36"/>
            <p:cNvSpPr/>
            <p:nvPr/>
          </p:nvSpPr>
          <p:spPr>
            <a:xfrm>
              <a:off x="7946729" y="4059248"/>
              <a:ext cx="651820" cy="37277"/>
            </a:xfrm>
            <a:custGeom>
              <a:avLst/>
              <a:gdLst/>
              <a:ahLst/>
              <a:cxnLst/>
              <a:rect l="l" t="t" r="r" b="b"/>
              <a:pathLst>
                <a:path w="20336" h="1163" extrusionOk="0">
                  <a:moveTo>
                    <a:pt x="18446" y="0"/>
                  </a:moveTo>
                  <a:cubicBezTo>
                    <a:pt x="15306" y="0"/>
                    <a:pt x="9146" y="495"/>
                    <a:pt x="7977" y="603"/>
                  </a:cubicBezTo>
                  <a:cubicBezTo>
                    <a:pt x="6281" y="762"/>
                    <a:pt x="4801" y="814"/>
                    <a:pt x="3593" y="814"/>
                  </a:cubicBezTo>
                  <a:cubicBezTo>
                    <a:pt x="1369" y="814"/>
                    <a:pt x="71" y="639"/>
                    <a:pt x="48" y="639"/>
                  </a:cubicBezTo>
                  <a:lnTo>
                    <a:pt x="0" y="984"/>
                  </a:lnTo>
                  <a:cubicBezTo>
                    <a:pt x="24" y="984"/>
                    <a:pt x="1345" y="1163"/>
                    <a:pt x="3596" y="1163"/>
                  </a:cubicBezTo>
                  <a:cubicBezTo>
                    <a:pt x="4810" y="1163"/>
                    <a:pt x="6298" y="1103"/>
                    <a:pt x="8025" y="960"/>
                  </a:cubicBezTo>
                  <a:cubicBezTo>
                    <a:pt x="11882" y="601"/>
                    <a:pt x="16469" y="351"/>
                    <a:pt x="18700" y="351"/>
                  </a:cubicBezTo>
                  <a:cubicBezTo>
                    <a:pt x="19431" y="351"/>
                    <a:pt x="19909" y="377"/>
                    <a:pt x="20026" y="436"/>
                  </a:cubicBezTo>
                  <a:cubicBezTo>
                    <a:pt x="19979" y="412"/>
                    <a:pt x="19931" y="353"/>
                    <a:pt x="19967" y="258"/>
                  </a:cubicBezTo>
                  <a:lnTo>
                    <a:pt x="19967" y="258"/>
                  </a:lnTo>
                  <a:lnTo>
                    <a:pt x="20300" y="377"/>
                  </a:lnTo>
                  <a:lnTo>
                    <a:pt x="20336" y="258"/>
                  </a:lnTo>
                  <a:lnTo>
                    <a:pt x="20276" y="186"/>
                  </a:lnTo>
                  <a:cubicBezTo>
                    <a:pt x="20166" y="52"/>
                    <a:pt x="19465" y="0"/>
                    <a:pt x="18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53;p36"/>
            <p:cNvSpPr/>
            <p:nvPr/>
          </p:nvSpPr>
          <p:spPr>
            <a:xfrm>
              <a:off x="8579077" y="3524052"/>
              <a:ext cx="124812" cy="267158"/>
            </a:xfrm>
            <a:custGeom>
              <a:avLst/>
              <a:gdLst/>
              <a:ahLst/>
              <a:cxnLst/>
              <a:rect l="l" t="t" r="r" b="b"/>
              <a:pathLst>
                <a:path w="3894" h="8335" extrusionOk="0">
                  <a:moveTo>
                    <a:pt x="322" y="0"/>
                  </a:moveTo>
                  <a:lnTo>
                    <a:pt x="1" y="179"/>
                  </a:lnTo>
                  <a:cubicBezTo>
                    <a:pt x="25" y="226"/>
                    <a:pt x="2942" y="5453"/>
                    <a:pt x="3537" y="8335"/>
                  </a:cubicBezTo>
                  <a:lnTo>
                    <a:pt x="3894" y="8263"/>
                  </a:lnTo>
                  <a:cubicBezTo>
                    <a:pt x="3287" y="5334"/>
                    <a:pt x="441" y="226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54;p36"/>
            <p:cNvSpPr/>
            <p:nvPr/>
          </p:nvSpPr>
          <p:spPr>
            <a:xfrm>
              <a:off x="8645876" y="3473664"/>
              <a:ext cx="148852" cy="278985"/>
            </a:xfrm>
            <a:custGeom>
              <a:avLst/>
              <a:gdLst/>
              <a:ahLst/>
              <a:cxnLst/>
              <a:rect l="l" t="t" r="r" b="b"/>
              <a:pathLst>
                <a:path w="4644" h="8704" extrusionOk="0">
                  <a:moveTo>
                    <a:pt x="334" y="1"/>
                  </a:moveTo>
                  <a:lnTo>
                    <a:pt x="0" y="143"/>
                  </a:lnTo>
                  <a:cubicBezTo>
                    <a:pt x="12" y="167"/>
                    <a:pt x="1012" y="2513"/>
                    <a:pt x="2227" y="4227"/>
                  </a:cubicBezTo>
                  <a:cubicBezTo>
                    <a:pt x="3417" y="5894"/>
                    <a:pt x="4263" y="8680"/>
                    <a:pt x="4287" y="8704"/>
                  </a:cubicBezTo>
                  <a:lnTo>
                    <a:pt x="4644" y="8585"/>
                  </a:lnTo>
                  <a:cubicBezTo>
                    <a:pt x="4596" y="8478"/>
                    <a:pt x="3763" y="5727"/>
                    <a:pt x="2524" y="4001"/>
                  </a:cubicBezTo>
                  <a:cubicBezTo>
                    <a:pt x="1322" y="2334"/>
                    <a:pt x="358" y="2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55;p36"/>
            <p:cNvSpPr/>
            <p:nvPr/>
          </p:nvSpPr>
          <p:spPr>
            <a:xfrm>
              <a:off x="7816208" y="3540464"/>
              <a:ext cx="140839" cy="329756"/>
            </a:xfrm>
            <a:custGeom>
              <a:avLst/>
              <a:gdLst/>
              <a:ahLst/>
              <a:cxnLst/>
              <a:rect l="l" t="t" r="r" b="b"/>
              <a:pathLst>
                <a:path w="4394" h="10288" extrusionOk="0">
                  <a:moveTo>
                    <a:pt x="4060" y="0"/>
                  </a:moveTo>
                  <a:cubicBezTo>
                    <a:pt x="4048" y="12"/>
                    <a:pt x="2715" y="2703"/>
                    <a:pt x="1738" y="4525"/>
                  </a:cubicBezTo>
                  <a:cubicBezTo>
                    <a:pt x="762" y="6358"/>
                    <a:pt x="36" y="10061"/>
                    <a:pt x="0" y="10204"/>
                  </a:cubicBezTo>
                  <a:lnTo>
                    <a:pt x="357" y="10287"/>
                  </a:lnTo>
                  <a:cubicBezTo>
                    <a:pt x="369" y="10239"/>
                    <a:pt x="1096" y="6489"/>
                    <a:pt x="2060" y="4703"/>
                  </a:cubicBezTo>
                  <a:cubicBezTo>
                    <a:pt x="3036" y="2893"/>
                    <a:pt x="4370" y="191"/>
                    <a:pt x="4394" y="167"/>
                  </a:cubicBez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56;p36"/>
            <p:cNvSpPr/>
            <p:nvPr/>
          </p:nvSpPr>
          <p:spPr>
            <a:xfrm>
              <a:off x="7963140" y="4530400"/>
              <a:ext cx="296165" cy="25225"/>
            </a:xfrm>
            <a:custGeom>
              <a:avLst/>
              <a:gdLst/>
              <a:ahLst/>
              <a:cxnLst/>
              <a:rect l="l" t="t" r="r" b="b"/>
              <a:pathLst>
                <a:path w="9240" h="787" extrusionOk="0">
                  <a:moveTo>
                    <a:pt x="9192" y="1"/>
                  </a:moveTo>
                  <a:cubicBezTo>
                    <a:pt x="6250" y="347"/>
                    <a:pt x="3642" y="419"/>
                    <a:pt x="1965" y="419"/>
                  </a:cubicBezTo>
                  <a:cubicBezTo>
                    <a:pt x="757" y="419"/>
                    <a:pt x="32" y="382"/>
                    <a:pt x="12" y="382"/>
                  </a:cubicBezTo>
                  <a:lnTo>
                    <a:pt x="0" y="751"/>
                  </a:lnTo>
                  <a:cubicBezTo>
                    <a:pt x="12" y="751"/>
                    <a:pt x="714" y="787"/>
                    <a:pt x="1905" y="787"/>
                  </a:cubicBezTo>
                  <a:cubicBezTo>
                    <a:pt x="3596" y="787"/>
                    <a:pt x="6251" y="727"/>
                    <a:pt x="9239" y="370"/>
                  </a:cubicBezTo>
                  <a:lnTo>
                    <a:pt x="9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57;p36"/>
            <p:cNvSpPr/>
            <p:nvPr/>
          </p:nvSpPr>
          <p:spPr>
            <a:xfrm>
              <a:off x="8472211" y="4406770"/>
              <a:ext cx="284722" cy="116030"/>
            </a:xfrm>
            <a:custGeom>
              <a:avLst/>
              <a:gdLst/>
              <a:ahLst/>
              <a:cxnLst/>
              <a:rect l="l" t="t" r="r" b="b"/>
              <a:pathLst>
                <a:path w="8883" h="3620" extrusionOk="0">
                  <a:moveTo>
                    <a:pt x="8645" y="0"/>
                  </a:moveTo>
                  <a:cubicBezTo>
                    <a:pt x="8645" y="0"/>
                    <a:pt x="7752" y="727"/>
                    <a:pt x="4418" y="1798"/>
                  </a:cubicBezTo>
                  <a:cubicBezTo>
                    <a:pt x="1025" y="2882"/>
                    <a:pt x="13" y="3274"/>
                    <a:pt x="1" y="3274"/>
                  </a:cubicBezTo>
                  <a:lnTo>
                    <a:pt x="132" y="3620"/>
                  </a:lnTo>
                  <a:cubicBezTo>
                    <a:pt x="132" y="3620"/>
                    <a:pt x="1144" y="3251"/>
                    <a:pt x="4525" y="2155"/>
                  </a:cubicBezTo>
                  <a:cubicBezTo>
                    <a:pt x="7954" y="1060"/>
                    <a:pt x="8847" y="310"/>
                    <a:pt x="8883" y="286"/>
                  </a:cubicBezTo>
                  <a:lnTo>
                    <a:pt x="86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58;p36"/>
            <p:cNvSpPr/>
            <p:nvPr/>
          </p:nvSpPr>
          <p:spPr>
            <a:xfrm>
              <a:off x="7798642" y="3049278"/>
              <a:ext cx="160679" cy="459505"/>
            </a:xfrm>
            <a:custGeom>
              <a:avLst/>
              <a:gdLst/>
              <a:ahLst/>
              <a:cxnLst/>
              <a:rect l="l" t="t" r="r" b="b"/>
              <a:pathLst>
                <a:path w="5013" h="14336" extrusionOk="0">
                  <a:moveTo>
                    <a:pt x="4942" y="1"/>
                  </a:moveTo>
                  <a:lnTo>
                    <a:pt x="4561" y="13"/>
                  </a:lnTo>
                  <a:cubicBezTo>
                    <a:pt x="4561" y="48"/>
                    <a:pt x="4644" y="3489"/>
                    <a:pt x="2917" y="4442"/>
                  </a:cubicBezTo>
                  <a:cubicBezTo>
                    <a:pt x="1584" y="5156"/>
                    <a:pt x="2084" y="6930"/>
                    <a:pt x="2536" y="8645"/>
                  </a:cubicBezTo>
                  <a:cubicBezTo>
                    <a:pt x="2775" y="9538"/>
                    <a:pt x="3037" y="10443"/>
                    <a:pt x="3001" y="11133"/>
                  </a:cubicBezTo>
                  <a:cubicBezTo>
                    <a:pt x="2917" y="13002"/>
                    <a:pt x="24" y="13991"/>
                    <a:pt x="0" y="14003"/>
                  </a:cubicBezTo>
                  <a:lnTo>
                    <a:pt x="120" y="14336"/>
                  </a:lnTo>
                  <a:cubicBezTo>
                    <a:pt x="239" y="14300"/>
                    <a:pt x="3275" y="13264"/>
                    <a:pt x="3358" y="11121"/>
                  </a:cubicBezTo>
                  <a:cubicBezTo>
                    <a:pt x="3406" y="10383"/>
                    <a:pt x="3156" y="9442"/>
                    <a:pt x="2894" y="8538"/>
                  </a:cubicBezTo>
                  <a:cubicBezTo>
                    <a:pt x="2477" y="6954"/>
                    <a:pt x="2036" y="5335"/>
                    <a:pt x="3096" y="4763"/>
                  </a:cubicBezTo>
                  <a:cubicBezTo>
                    <a:pt x="5013" y="3704"/>
                    <a:pt x="4942" y="144"/>
                    <a:pt x="4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59;p36"/>
            <p:cNvSpPr/>
            <p:nvPr/>
          </p:nvSpPr>
          <p:spPr>
            <a:xfrm>
              <a:off x="7997469" y="3408019"/>
              <a:ext cx="51156" cy="94298"/>
            </a:xfrm>
            <a:custGeom>
              <a:avLst/>
              <a:gdLst/>
              <a:ahLst/>
              <a:cxnLst/>
              <a:rect l="l" t="t" r="r" b="b"/>
              <a:pathLst>
                <a:path w="1596" h="2942" extrusionOk="0">
                  <a:moveTo>
                    <a:pt x="1203" y="1"/>
                  </a:moveTo>
                  <a:lnTo>
                    <a:pt x="846" y="72"/>
                  </a:lnTo>
                  <a:cubicBezTo>
                    <a:pt x="1191" y="1763"/>
                    <a:pt x="48" y="2608"/>
                    <a:pt x="1" y="2644"/>
                  </a:cubicBezTo>
                  <a:lnTo>
                    <a:pt x="203" y="2942"/>
                  </a:lnTo>
                  <a:cubicBezTo>
                    <a:pt x="263" y="2894"/>
                    <a:pt x="1596" y="1929"/>
                    <a:pt x="1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0;p36"/>
            <p:cNvSpPr/>
            <p:nvPr/>
          </p:nvSpPr>
          <p:spPr>
            <a:xfrm>
              <a:off x="8089078" y="2735571"/>
              <a:ext cx="98465" cy="191994"/>
            </a:xfrm>
            <a:custGeom>
              <a:avLst/>
              <a:gdLst/>
              <a:ahLst/>
              <a:cxnLst/>
              <a:rect l="l" t="t" r="r" b="b"/>
              <a:pathLst>
                <a:path w="3072" h="5990" extrusionOk="0">
                  <a:moveTo>
                    <a:pt x="2834" y="1"/>
                  </a:moveTo>
                  <a:cubicBezTo>
                    <a:pt x="2798" y="13"/>
                    <a:pt x="0" y="2418"/>
                    <a:pt x="1024" y="5990"/>
                  </a:cubicBezTo>
                  <a:lnTo>
                    <a:pt x="1381" y="5883"/>
                  </a:lnTo>
                  <a:cubicBezTo>
                    <a:pt x="417" y="2549"/>
                    <a:pt x="3036" y="299"/>
                    <a:pt x="3072" y="287"/>
                  </a:cubicBezTo>
                  <a:lnTo>
                    <a:pt x="2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61;p36"/>
            <p:cNvSpPr/>
            <p:nvPr/>
          </p:nvSpPr>
          <p:spPr>
            <a:xfrm>
              <a:off x="7997854" y="2710794"/>
              <a:ext cx="146191" cy="207251"/>
            </a:xfrm>
            <a:custGeom>
              <a:avLst/>
              <a:gdLst/>
              <a:ahLst/>
              <a:cxnLst/>
              <a:rect l="l" t="t" r="r" b="b"/>
              <a:pathLst>
                <a:path w="4561" h="6466" extrusionOk="0">
                  <a:moveTo>
                    <a:pt x="4442" y="0"/>
                  </a:moveTo>
                  <a:cubicBezTo>
                    <a:pt x="989" y="1226"/>
                    <a:pt x="48" y="6191"/>
                    <a:pt x="1" y="6406"/>
                  </a:cubicBezTo>
                  <a:lnTo>
                    <a:pt x="358" y="6465"/>
                  </a:lnTo>
                  <a:cubicBezTo>
                    <a:pt x="370" y="6417"/>
                    <a:pt x="1298" y="1500"/>
                    <a:pt x="4561" y="345"/>
                  </a:cubicBezTo>
                  <a:lnTo>
                    <a:pt x="4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62;p36"/>
            <p:cNvSpPr/>
            <p:nvPr/>
          </p:nvSpPr>
          <p:spPr>
            <a:xfrm>
              <a:off x="8242485" y="2720314"/>
              <a:ext cx="53079" cy="200008"/>
            </a:xfrm>
            <a:custGeom>
              <a:avLst/>
              <a:gdLst/>
              <a:ahLst/>
              <a:cxnLst/>
              <a:rect l="l" t="t" r="r" b="b"/>
              <a:pathLst>
                <a:path w="1656" h="6240" extrusionOk="0">
                  <a:moveTo>
                    <a:pt x="346" y="1"/>
                  </a:moveTo>
                  <a:lnTo>
                    <a:pt x="0" y="120"/>
                  </a:lnTo>
                  <a:cubicBezTo>
                    <a:pt x="0" y="167"/>
                    <a:pt x="1274" y="3703"/>
                    <a:pt x="1096" y="6204"/>
                  </a:cubicBezTo>
                  <a:lnTo>
                    <a:pt x="1465" y="6240"/>
                  </a:lnTo>
                  <a:cubicBezTo>
                    <a:pt x="1655" y="3644"/>
                    <a:pt x="405" y="155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3;p36"/>
            <p:cNvSpPr/>
            <p:nvPr/>
          </p:nvSpPr>
          <p:spPr>
            <a:xfrm>
              <a:off x="8313099" y="2693613"/>
              <a:ext cx="180520" cy="240458"/>
            </a:xfrm>
            <a:custGeom>
              <a:avLst/>
              <a:gdLst/>
              <a:ahLst/>
              <a:cxnLst/>
              <a:rect l="l" t="t" r="r" b="b"/>
              <a:pathLst>
                <a:path w="5632" h="7502" extrusionOk="0">
                  <a:moveTo>
                    <a:pt x="167" y="0"/>
                  </a:moveTo>
                  <a:lnTo>
                    <a:pt x="0" y="334"/>
                  </a:lnTo>
                  <a:cubicBezTo>
                    <a:pt x="24" y="346"/>
                    <a:pt x="1334" y="1000"/>
                    <a:pt x="2381" y="2203"/>
                  </a:cubicBezTo>
                  <a:cubicBezTo>
                    <a:pt x="3786" y="3786"/>
                    <a:pt x="4096" y="5525"/>
                    <a:pt x="3322" y="7358"/>
                  </a:cubicBezTo>
                  <a:lnTo>
                    <a:pt x="3667" y="7501"/>
                  </a:lnTo>
                  <a:cubicBezTo>
                    <a:pt x="5632" y="2798"/>
                    <a:pt x="226" y="36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4;p36"/>
            <p:cNvSpPr/>
            <p:nvPr/>
          </p:nvSpPr>
          <p:spPr>
            <a:xfrm>
              <a:off x="8448171" y="2697428"/>
              <a:ext cx="328250" cy="649929"/>
            </a:xfrm>
            <a:custGeom>
              <a:avLst/>
              <a:gdLst/>
              <a:ahLst/>
              <a:cxnLst/>
              <a:rect l="l" t="t" r="r" b="b"/>
              <a:pathLst>
                <a:path w="10241" h="20277" extrusionOk="0">
                  <a:moveTo>
                    <a:pt x="239" y="0"/>
                  </a:moveTo>
                  <a:lnTo>
                    <a:pt x="1" y="286"/>
                  </a:lnTo>
                  <a:cubicBezTo>
                    <a:pt x="49" y="310"/>
                    <a:pt x="4454" y="3965"/>
                    <a:pt x="4894" y="7513"/>
                  </a:cubicBezTo>
                  <a:cubicBezTo>
                    <a:pt x="5180" y="9751"/>
                    <a:pt x="6383" y="10597"/>
                    <a:pt x="7454" y="11347"/>
                  </a:cubicBezTo>
                  <a:cubicBezTo>
                    <a:pt x="8204" y="11871"/>
                    <a:pt x="8907" y="12359"/>
                    <a:pt x="9228" y="13264"/>
                  </a:cubicBezTo>
                  <a:cubicBezTo>
                    <a:pt x="9538" y="14109"/>
                    <a:pt x="9240" y="15347"/>
                    <a:pt x="8966" y="16538"/>
                  </a:cubicBezTo>
                  <a:cubicBezTo>
                    <a:pt x="8645" y="17848"/>
                    <a:pt x="8347" y="19086"/>
                    <a:pt x="8883" y="19765"/>
                  </a:cubicBezTo>
                  <a:cubicBezTo>
                    <a:pt x="9157" y="20110"/>
                    <a:pt x="9585" y="20277"/>
                    <a:pt x="10228" y="20277"/>
                  </a:cubicBezTo>
                  <a:lnTo>
                    <a:pt x="10240" y="20277"/>
                  </a:lnTo>
                  <a:lnTo>
                    <a:pt x="10240" y="19919"/>
                  </a:lnTo>
                  <a:cubicBezTo>
                    <a:pt x="9716" y="19919"/>
                    <a:pt x="9383" y="19800"/>
                    <a:pt x="9181" y="19550"/>
                  </a:cubicBezTo>
                  <a:cubicBezTo>
                    <a:pt x="8752" y="18991"/>
                    <a:pt x="9026" y="17848"/>
                    <a:pt x="9323" y="16633"/>
                  </a:cubicBezTo>
                  <a:cubicBezTo>
                    <a:pt x="9621" y="15395"/>
                    <a:pt x="9931" y="14109"/>
                    <a:pt x="9585" y="13145"/>
                  </a:cubicBezTo>
                  <a:cubicBezTo>
                    <a:pt x="9228" y="12133"/>
                    <a:pt x="8466" y="11597"/>
                    <a:pt x="7680" y="11049"/>
                  </a:cubicBezTo>
                  <a:cubicBezTo>
                    <a:pt x="6621" y="10299"/>
                    <a:pt x="5525" y="9537"/>
                    <a:pt x="5275" y="7477"/>
                  </a:cubicBezTo>
                  <a:cubicBezTo>
                    <a:pt x="4811" y="3763"/>
                    <a:pt x="430" y="155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5;p36"/>
            <p:cNvSpPr/>
            <p:nvPr/>
          </p:nvSpPr>
          <p:spPr>
            <a:xfrm>
              <a:off x="8635171" y="3309551"/>
              <a:ext cx="58816" cy="102696"/>
            </a:xfrm>
            <a:custGeom>
              <a:avLst/>
              <a:gdLst/>
              <a:ahLst/>
              <a:cxnLst/>
              <a:rect l="l" t="t" r="r" b="b"/>
              <a:pathLst>
                <a:path w="1835" h="3204" extrusionOk="0">
                  <a:moveTo>
                    <a:pt x="358" y="1"/>
                  </a:moveTo>
                  <a:cubicBezTo>
                    <a:pt x="1" y="953"/>
                    <a:pt x="1" y="1715"/>
                    <a:pt x="346" y="2287"/>
                  </a:cubicBezTo>
                  <a:cubicBezTo>
                    <a:pt x="822" y="3085"/>
                    <a:pt x="1739" y="3204"/>
                    <a:pt x="1787" y="3204"/>
                  </a:cubicBezTo>
                  <a:lnTo>
                    <a:pt x="1835" y="2823"/>
                  </a:lnTo>
                  <a:cubicBezTo>
                    <a:pt x="1835" y="2823"/>
                    <a:pt x="1049" y="2727"/>
                    <a:pt x="656" y="2096"/>
                  </a:cubicBezTo>
                  <a:cubicBezTo>
                    <a:pt x="382" y="1620"/>
                    <a:pt x="394" y="965"/>
                    <a:pt x="703" y="132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66;p36"/>
          <p:cNvGrpSpPr/>
          <p:nvPr/>
        </p:nvGrpSpPr>
        <p:grpSpPr>
          <a:xfrm>
            <a:off x="10572877" y="40167"/>
            <a:ext cx="1550773" cy="1502189"/>
            <a:chOff x="16163" y="3293658"/>
            <a:chExt cx="2037973" cy="1808257"/>
          </a:xfrm>
        </p:grpSpPr>
        <p:grpSp>
          <p:nvGrpSpPr>
            <p:cNvPr id="115" name="Google Shape;367;p36"/>
            <p:cNvGrpSpPr/>
            <p:nvPr/>
          </p:nvGrpSpPr>
          <p:grpSpPr>
            <a:xfrm>
              <a:off x="80275" y="3293658"/>
              <a:ext cx="1131949" cy="1473660"/>
              <a:chOff x="192850" y="3436021"/>
              <a:chExt cx="1131949" cy="1473660"/>
            </a:xfrm>
          </p:grpSpPr>
          <p:sp>
            <p:nvSpPr>
              <p:cNvPr id="124" name="Google Shape;368;p36"/>
              <p:cNvSpPr/>
              <p:nvPr/>
            </p:nvSpPr>
            <p:spPr>
              <a:xfrm>
                <a:off x="679548" y="3523591"/>
                <a:ext cx="284242" cy="863014"/>
              </a:xfrm>
              <a:custGeom>
                <a:avLst/>
                <a:gdLst/>
                <a:ahLst/>
                <a:cxnLst/>
                <a:rect l="l" t="t" r="r" b="b"/>
                <a:pathLst>
                  <a:path w="8868" h="26925" extrusionOk="0">
                    <a:moveTo>
                      <a:pt x="2661" y="1"/>
                    </a:moveTo>
                    <a:cubicBezTo>
                      <a:pt x="2634" y="1"/>
                      <a:pt x="2607" y="3"/>
                      <a:pt x="2581" y="8"/>
                    </a:cubicBezTo>
                    <a:cubicBezTo>
                      <a:pt x="1545" y="235"/>
                      <a:pt x="378" y="4056"/>
                      <a:pt x="187" y="6473"/>
                    </a:cubicBezTo>
                    <a:cubicBezTo>
                      <a:pt x="1" y="8832"/>
                      <a:pt x="1680" y="26616"/>
                      <a:pt x="1689" y="26616"/>
                    </a:cubicBezTo>
                    <a:cubicBezTo>
                      <a:pt x="1689" y="26616"/>
                      <a:pt x="1689" y="26609"/>
                      <a:pt x="1688" y="26595"/>
                    </a:cubicBezTo>
                    <a:lnTo>
                      <a:pt x="1688" y="26595"/>
                    </a:lnTo>
                    <a:cubicBezTo>
                      <a:pt x="1688" y="26595"/>
                      <a:pt x="3765" y="26925"/>
                      <a:pt x="5599" y="26925"/>
                    </a:cubicBezTo>
                    <a:cubicBezTo>
                      <a:pt x="6901" y="26925"/>
                      <a:pt x="8080" y="26759"/>
                      <a:pt x="8308" y="26190"/>
                    </a:cubicBezTo>
                    <a:cubicBezTo>
                      <a:pt x="8867" y="24821"/>
                      <a:pt x="7284" y="7093"/>
                      <a:pt x="6617" y="5414"/>
                    </a:cubicBezTo>
                    <a:cubicBezTo>
                      <a:pt x="5967" y="3777"/>
                      <a:pt x="3743" y="1"/>
                      <a:pt x="26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69;p36"/>
              <p:cNvSpPr/>
              <p:nvPr/>
            </p:nvSpPr>
            <p:spPr>
              <a:xfrm>
                <a:off x="708652" y="3695525"/>
                <a:ext cx="115068" cy="621722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19397" extrusionOk="0">
                    <a:moveTo>
                      <a:pt x="906" y="0"/>
                    </a:moveTo>
                    <a:cubicBezTo>
                      <a:pt x="438" y="0"/>
                      <a:pt x="1" y="194"/>
                      <a:pt x="41" y="681"/>
                    </a:cubicBezTo>
                    <a:cubicBezTo>
                      <a:pt x="41" y="681"/>
                      <a:pt x="1804" y="18921"/>
                      <a:pt x="2030" y="19266"/>
                    </a:cubicBezTo>
                    <a:cubicBezTo>
                      <a:pt x="2092" y="19362"/>
                      <a:pt x="2239" y="19396"/>
                      <a:pt x="2419" y="19396"/>
                    </a:cubicBezTo>
                    <a:cubicBezTo>
                      <a:pt x="2891" y="19396"/>
                      <a:pt x="3590" y="19159"/>
                      <a:pt x="3590" y="19159"/>
                    </a:cubicBezTo>
                    <a:cubicBezTo>
                      <a:pt x="3590" y="19159"/>
                      <a:pt x="2066" y="1145"/>
                      <a:pt x="1970" y="526"/>
                    </a:cubicBezTo>
                    <a:cubicBezTo>
                      <a:pt x="1928" y="215"/>
                      <a:pt x="1399" y="0"/>
                      <a:pt x="906" y="0"/>
                    </a:cubicBezTo>
                    <a:close/>
                  </a:path>
                </a:pathLst>
              </a:custGeom>
              <a:solidFill>
                <a:srgbClr val="C64D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70;p36"/>
              <p:cNvSpPr/>
              <p:nvPr/>
            </p:nvSpPr>
            <p:spPr>
              <a:xfrm>
                <a:off x="812281" y="3684723"/>
                <a:ext cx="108370" cy="628037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9594" extrusionOk="0">
                    <a:moveTo>
                      <a:pt x="902" y="1"/>
                    </a:moveTo>
                    <a:cubicBezTo>
                      <a:pt x="437" y="1"/>
                      <a:pt x="0" y="191"/>
                      <a:pt x="35" y="672"/>
                    </a:cubicBezTo>
                    <a:cubicBezTo>
                      <a:pt x="35" y="672"/>
                      <a:pt x="1690" y="19115"/>
                      <a:pt x="1904" y="19449"/>
                    </a:cubicBezTo>
                    <a:cubicBezTo>
                      <a:pt x="1975" y="19556"/>
                      <a:pt x="2145" y="19593"/>
                      <a:pt x="2346" y="19593"/>
                    </a:cubicBezTo>
                    <a:cubicBezTo>
                      <a:pt x="2789" y="19593"/>
                      <a:pt x="3381" y="19413"/>
                      <a:pt x="3381" y="19413"/>
                    </a:cubicBezTo>
                    <a:cubicBezTo>
                      <a:pt x="3381" y="19413"/>
                      <a:pt x="2047" y="1137"/>
                      <a:pt x="1952" y="518"/>
                    </a:cubicBezTo>
                    <a:cubicBezTo>
                      <a:pt x="1915" y="212"/>
                      <a:pt x="1393" y="1"/>
                      <a:pt x="902" y="1"/>
                    </a:cubicBezTo>
                    <a:close/>
                  </a:path>
                </a:pathLst>
              </a:custGeom>
              <a:solidFill>
                <a:srgbClr val="C64D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71;p36"/>
              <p:cNvSpPr/>
              <p:nvPr/>
            </p:nvSpPr>
            <p:spPr>
              <a:xfrm>
                <a:off x="675990" y="3479902"/>
                <a:ext cx="228534" cy="290075"/>
              </a:xfrm>
              <a:custGeom>
                <a:avLst/>
                <a:gdLst/>
                <a:ahLst/>
                <a:cxnLst/>
                <a:rect l="l" t="t" r="r" b="b"/>
                <a:pathLst>
                  <a:path w="7130" h="9050" extrusionOk="0">
                    <a:moveTo>
                      <a:pt x="2950" y="1"/>
                    </a:moveTo>
                    <a:cubicBezTo>
                      <a:pt x="2939" y="1"/>
                      <a:pt x="2928" y="1"/>
                      <a:pt x="2918" y="2"/>
                    </a:cubicBezTo>
                    <a:cubicBezTo>
                      <a:pt x="1453" y="121"/>
                      <a:pt x="1" y="8241"/>
                      <a:pt x="227" y="8551"/>
                    </a:cubicBezTo>
                    <a:cubicBezTo>
                      <a:pt x="232" y="8560"/>
                      <a:pt x="240" y="8564"/>
                      <a:pt x="250" y="8564"/>
                    </a:cubicBezTo>
                    <a:cubicBezTo>
                      <a:pt x="375" y="8564"/>
                      <a:pt x="841" y="7913"/>
                      <a:pt x="1072" y="7384"/>
                    </a:cubicBezTo>
                    <a:cubicBezTo>
                      <a:pt x="1077" y="7371"/>
                      <a:pt x="1083" y="7365"/>
                      <a:pt x="1088" y="7365"/>
                    </a:cubicBezTo>
                    <a:cubicBezTo>
                      <a:pt x="1158" y="7365"/>
                      <a:pt x="1258" y="8402"/>
                      <a:pt x="1513" y="8956"/>
                    </a:cubicBezTo>
                    <a:cubicBezTo>
                      <a:pt x="1544" y="9021"/>
                      <a:pt x="1581" y="9049"/>
                      <a:pt x="1622" y="9049"/>
                    </a:cubicBezTo>
                    <a:cubicBezTo>
                      <a:pt x="1940" y="9049"/>
                      <a:pt x="2501" y="7301"/>
                      <a:pt x="2501" y="7301"/>
                    </a:cubicBezTo>
                    <a:cubicBezTo>
                      <a:pt x="2501" y="7301"/>
                      <a:pt x="2977" y="8801"/>
                      <a:pt x="3454" y="8837"/>
                    </a:cubicBezTo>
                    <a:cubicBezTo>
                      <a:pt x="3456" y="8837"/>
                      <a:pt x="3459" y="8837"/>
                      <a:pt x="3462" y="8837"/>
                    </a:cubicBezTo>
                    <a:cubicBezTo>
                      <a:pt x="3913" y="8837"/>
                      <a:pt x="3977" y="6954"/>
                      <a:pt x="4161" y="6954"/>
                    </a:cubicBezTo>
                    <a:cubicBezTo>
                      <a:pt x="4163" y="6954"/>
                      <a:pt x="4166" y="6955"/>
                      <a:pt x="4168" y="6955"/>
                    </a:cubicBezTo>
                    <a:cubicBezTo>
                      <a:pt x="4239" y="6979"/>
                      <a:pt x="4986" y="8528"/>
                      <a:pt x="5463" y="8528"/>
                    </a:cubicBezTo>
                    <a:cubicBezTo>
                      <a:pt x="5703" y="8528"/>
                      <a:pt x="5875" y="8137"/>
                      <a:pt x="5859" y="6967"/>
                    </a:cubicBezTo>
                    <a:cubicBezTo>
                      <a:pt x="5857" y="6895"/>
                      <a:pt x="5874" y="6863"/>
                      <a:pt x="5905" y="6863"/>
                    </a:cubicBezTo>
                    <a:cubicBezTo>
                      <a:pt x="6104" y="6863"/>
                      <a:pt x="6878" y="8151"/>
                      <a:pt x="7070" y="8151"/>
                    </a:cubicBezTo>
                    <a:cubicBezTo>
                      <a:pt x="7119" y="8151"/>
                      <a:pt x="7130" y="8068"/>
                      <a:pt x="7085" y="7860"/>
                    </a:cubicBezTo>
                    <a:cubicBezTo>
                      <a:pt x="7085" y="7860"/>
                      <a:pt x="4399" y="1"/>
                      <a:pt x="29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72;p36"/>
              <p:cNvSpPr/>
              <p:nvPr/>
            </p:nvSpPr>
            <p:spPr>
              <a:xfrm>
                <a:off x="713781" y="3436021"/>
                <a:ext cx="122537" cy="14699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586" extrusionOk="0">
                    <a:moveTo>
                      <a:pt x="1678" y="0"/>
                    </a:moveTo>
                    <a:cubicBezTo>
                      <a:pt x="1249" y="0"/>
                      <a:pt x="1" y="4586"/>
                      <a:pt x="1" y="4586"/>
                    </a:cubicBezTo>
                    <a:lnTo>
                      <a:pt x="3822" y="4086"/>
                    </a:lnTo>
                    <a:cubicBezTo>
                      <a:pt x="3822" y="4086"/>
                      <a:pt x="2096" y="97"/>
                      <a:pt x="1691" y="2"/>
                    </a:cubicBezTo>
                    <a:cubicBezTo>
                      <a:pt x="1687" y="1"/>
                      <a:pt x="1683" y="0"/>
                      <a:pt x="16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73;p36"/>
              <p:cNvSpPr/>
              <p:nvPr/>
            </p:nvSpPr>
            <p:spPr>
              <a:xfrm>
                <a:off x="727147" y="4300469"/>
                <a:ext cx="234720" cy="151672"/>
              </a:xfrm>
              <a:custGeom>
                <a:avLst/>
                <a:gdLst/>
                <a:ahLst/>
                <a:cxnLst/>
                <a:rect l="l" t="t" r="r" b="b"/>
                <a:pathLst>
                  <a:path w="7323" h="4732" extrusionOk="0">
                    <a:moveTo>
                      <a:pt x="6930" y="0"/>
                    </a:moveTo>
                    <a:cubicBezTo>
                      <a:pt x="6930" y="0"/>
                      <a:pt x="95" y="298"/>
                      <a:pt x="36" y="501"/>
                    </a:cubicBezTo>
                    <a:cubicBezTo>
                      <a:pt x="0" y="703"/>
                      <a:pt x="250" y="4680"/>
                      <a:pt x="453" y="4727"/>
                    </a:cubicBezTo>
                    <a:cubicBezTo>
                      <a:pt x="466" y="4730"/>
                      <a:pt x="506" y="4732"/>
                      <a:pt x="568" y="4732"/>
                    </a:cubicBezTo>
                    <a:cubicBezTo>
                      <a:pt x="1470" y="4732"/>
                      <a:pt x="7103" y="4419"/>
                      <a:pt x="7204" y="4096"/>
                    </a:cubicBezTo>
                    <a:cubicBezTo>
                      <a:pt x="7323" y="3775"/>
                      <a:pt x="6930" y="0"/>
                      <a:pt x="6930" y="0"/>
                    </a:cubicBezTo>
                    <a:close/>
                  </a:path>
                </a:pathLst>
              </a:custGeom>
              <a:solidFill>
                <a:srgbClr val="3E2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74;p36"/>
              <p:cNvSpPr/>
              <p:nvPr/>
            </p:nvSpPr>
            <p:spPr>
              <a:xfrm>
                <a:off x="726763" y="4290917"/>
                <a:ext cx="226707" cy="54233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692" extrusionOk="0">
                    <a:moveTo>
                      <a:pt x="6930" y="1"/>
                    </a:moveTo>
                    <a:cubicBezTo>
                      <a:pt x="6930" y="1"/>
                      <a:pt x="107" y="501"/>
                      <a:pt x="48" y="560"/>
                    </a:cubicBezTo>
                    <a:cubicBezTo>
                      <a:pt x="0" y="620"/>
                      <a:pt x="12" y="1691"/>
                      <a:pt x="215" y="1691"/>
                    </a:cubicBezTo>
                    <a:cubicBezTo>
                      <a:pt x="417" y="1691"/>
                      <a:pt x="6846" y="1215"/>
                      <a:pt x="6965" y="1120"/>
                    </a:cubicBezTo>
                    <a:cubicBezTo>
                      <a:pt x="7073" y="1001"/>
                      <a:pt x="6930" y="1"/>
                      <a:pt x="6930" y="1"/>
                    </a:cubicBezTo>
                    <a:close/>
                  </a:path>
                </a:pathLst>
              </a:custGeom>
              <a:solidFill>
                <a:srgbClr val="F0D7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75;p36"/>
              <p:cNvSpPr/>
              <p:nvPr/>
            </p:nvSpPr>
            <p:spPr>
              <a:xfrm>
                <a:off x="815422" y="3741586"/>
                <a:ext cx="246804" cy="438414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3678" extrusionOk="0">
                    <a:moveTo>
                      <a:pt x="5111" y="1"/>
                    </a:moveTo>
                    <a:cubicBezTo>
                      <a:pt x="5053" y="1"/>
                      <a:pt x="5010" y="10"/>
                      <a:pt x="4985" y="30"/>
                    </a:cubicBezTo>
                    <a:cubicBezTo>
                      <a:pt x="4711" y="232"/>
                      <a:pt x="1378" y="8864"/>
                      <a:pt x="830" y="10328"/>
                    </a:cubicBezTo>
                    <a:cubicBezTo>
                      <a:pt x="0" y="12513"/>
                      <a:pt x="698" y="13677"/>
                      <a:pt x="1624" y="13677"/>
                    </a:cubicBezTo>
                    <a:cubicBezTo>
                      <a:pt x="1895" y="13677"/>
                      <a:pt x="2184" y="13578"/>
                      <a:pt x="2461" y="13376"/>
                    </a:cubicBezTo>
                    <a:cubicBezTo>
                      <a:pt x="3997" y="12257"/>
                      <a:pt x="7700" y="863"/>
                      <a:pt x="7700" y="863"/>
                    </a:cubicBezTo>
                    <a:cubicBezTo>
                      <a:pt x="7700" y="863"/>
                      <a:pt x="5681" y="1"/>
                      <a:pt x="51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76;p36"/>
              <p:cNvSpPr/>
              <p:nvPr/>
            </p:nvSpPr>
            <p:spPr>
              <a:xfrm>
                <a:off x="914916" y="3731233"/>
                <a:ext cx="157634" cy="166737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5202" extrusionOk="0">
                    <a:moveTo>
                      <a:pt x="2084" y="0"/>
                    </a:moveTo>
                    <a:cubicBezTo>
                      <a:pt x="2027" y="0"/>
                      <a:pt x="1986" y="10"/>
                      <a:pt x="1965" y="31"/>
                    </a:cubicBezTo>
                    <a:cubicBezTo>
                      <a:pt x="1762" y="234"/>
                      <a:pt x="0" y="3960"/>
                      <a:pt x="310" y="4032"/>
                    </a:cubicBezTo>
                    <a:cubicBezTo>
                      <a:pt x="310" y="4032"/>
                      <a:pt x="2901" y="5201"/>
                      <a:pt x="3328" y="5201"/>
                    </a:cubicBezTo>
                    <a:cubicBezTo>
                      <a:pt x="3355" y="5201"/>
                      <a:pt x="3373" y="5196"/>
                      <a:pt x="3381" y="5186"/>
                    </a:cubicBezTo>
                    <a:cubicBezTo>
                      <a:pt x="3536" y="5032"/>
                      <a:pt x="4917" y="1174"/>
                      <a:pt x="4679" y="984"/>
                    </a:cubicBezTo>
                    <a:cubicBezTo>
                      <a:pt x="4465" y="801"/>
                      <a:pt x="2607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77;p36"/>
              <p:cNvSpPr/>
              <p:nvPr/>
            </p:nvSpPr>
            <p:spPr>
              <a:xfrm>
                <a:off x="946969" y="3480094"/>
                <a:ext cx="214688" cy="301486"/>
              </a:xfrm>
              <a:custGeom>
                <a:avLst/>
                <a:gdLst/>
                <a:ahLst/>
                <a:cxnLst/>
                <a:rect l="l" t="t" r="r" b="b"/>
                <a:pathLst>
                  <a:path w="6698" h="9406" extrusionOk="0">
                    <a:moveTo>
                      <a:pt x="5030" y="0"/>
                    </a:moveTo>
                    <a:cubicBezTo>
                      <a:pt x="4970" y="0"/>
                      <a:pt x="4933" y="84"/>
                      <a:pt x="4929" y="270"/>
                    </a:cubicBezTo>
                    <a:cubicBezTo>
                      <a:pt x="4894" y="1627"/>
                      <a:pt x="1358" y="2354"/>
                      <a:pt x="596" y="5925"/>
                    </a:cubicBezTo>
                    <a:cubicBezTo>
                      <a:pt x="0" y="8711"/>
                      <a:pt x="1929" y="9045"/>
                      <a:pt x="1929" y="9045"/>
                    </a:cubicBezTo>
                    <a:cubicBezTo>
                      <a:pt x="2271" y="9294"/>
                      <a:pt x="2608" y="9405"/>
                      <a:pt x="2934" y="9405"/>
                    </a:cubicBezTo>
                    <a:cubicBezTo>
                      <a:pt x="4279" y="9405"/>
                      <a:pt x="5447" y="7509"/>
                      <a:pt x="6061" y="5497"/>
                    </a:cubicBezTo>
                    <a:cubicBezTo>
                      <a:pt x="6698" y="3339"/>
                      <a:pt x="5410" y="0"/>
                      <a:pt x="50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78;p36"/>
              <p:cNvSpPr/>
              <p:nvPr/>
            </p:nvSpPr>
            <p:spPr>
              <a:xfrm>
                <a:off x="1006492" y="3470639"/>
                <a:ext cx="148499" cy="201290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6280" extrusionOk="0">
                    <a:moveTo>
                      <a:pt x="3262" y="0"/>
                    </a:moveTo>
                    <a:cubicBezTo>
                      <a:pt x="3044" y="0"/>
                      <a:pt x="2985" y="1135"/>
                      <a:pt x="2239" y="1625"/>
                    </a:cubicBezTo>
                    <a:cubicBezTo>
                      <a:pt x="1263" y="2244"/>
                      <a:pt x="191" y="3268"/>
                      <a:pt x="167" y="3506"/>
                    </a:cubicBezTo>
                    <a:cubicBezTo>
                      <a:pt x="167" y="3506"/>
                      <a:pt x="1" y="4030"/>
                      <a:pt x="215" y="4482"/>
                    </a:cubicBezTo>
                    <a:cubicBezTo>
                      <a:pt x="258" y="4573"/>
                      <a:pt x="310" y="4607"/>
                      <a:pt x="369" y="4607"/>
                    </a:cubicBezTo>
                    <a:cubicBezTo>
                      <a:pt x="550" y="4607"/>
                      <a:pt x="799" y="4287"/>
                      <a:pt x="1064" y="4287"/>
                    </a:cubicBezTo>
                    <a:cubicBezTo>
                      <a:pt x="1122" y="4287"/>
                      <a:pt x="1180" y="4302"/>
                      <a:pt x="1239" y="4339"/>
                    </a:cubicBezTo>
                    <a:cubicBezTo>
                      <a:pt x="1654" y="4612"/>
                      <a:pt x="1183" y="6280"/>
                      <a:pt x="2086" y="6280"/>
                    </a:cubicBezTo>
                    <a:cubicBezTo>
                      <a:pt x="2090" y="6280"/>
                      <a:pt x="2093" y="6280"/>
                      <a:pt x="2096" y="6280"/>
                    </a:cubicBezTo>
                    <a:cubicBezTo>
                      <a:pt x="2746" y="6270"/>
                      <a:pt x="3251" y="5063"/>
                      <a:pt x="3621" y="5063"/>
                    </a:cubicBezTo>
                    <a:cubicBezTo>
                      <a:pt x="3712" y="5063"/>
                      <a:pt x="3795" y="5135"/>
                      <a:pt x="3870" y="5316"/>
                    </a:cubicBezTo>
                    <a:cubicBezTo>
                      <a:pt x="4021" y="5650"/>
                      <a:pt x="4029" y="5963"/>
                      <a:pt x="4113" y="5963"/>
                    </a:cubicBezTo>
                    <a:cubicBezTo>
                      <a:pt x="4155" y="5963"/>
                      <a:pt x="4216" y="5886"/>
                      <a:pt x="4323" y="5697"/>
                    </a:cubicBezTo>
                    <a:cubicBezTo>
                      <a:pt x="4632" y="5137"/>
                      <a:pt x="4573" y="3018"/>
                      <a:pt x="4275" y="1922"/>
                    </a:cubicBezTo>
                    <a:cubicBezTo>
                      <a:pt x="3989" y="815"/>
                      <a:pt x="3561" y="196"/>
                      <a:pt x="3311" y="17"/>
                    </a:cubicBezTo>
                    <a:cubicBezTo>
                      <a:pt x="3293" y="6"/>
                      <a:pt x="3277" y="0"/>
                      <a:pt x="3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79;p36"/>
              <p:cNvSpPr/>
              <p:nvPr/>
            </p:nvSpPr>
            <p:spPr>
              <a:xfrm>
                <a:off x="422224" y="3564619"/>
                <a:ext cx="406842" cy="840705"/>
              </a:xfrm>
              <a:custGeom>
                <a:avLst/>
                <a:gdLst/>
                <a:ahLst/>
                <a:cxnLst/>
                <a:rect l="l" t="t" r="r" b="b"/>
                <a:pathLst>
                  <a:path w="12693" h="26229" extrusionOk="0">
                    <a:moveTo>
                      <a:pt x="1493" y="0"/>
                    </a:moveTo>
                    <a:cubicBezTo>
                      <a:pt x="1421" y="0"/>
                      <a:pt x="1356" y="13"/>
                      <a:pt x="1298" y="38"/>
                    </a:cubicBezTo>
                    <a:cubicBezTo>
                      <a:pt x="310" y="479"/>
                      <a:pt x="0" y="4467"/>
                      <a:pt x="310" y="6860"/>
                    </a:cubicBezTo>
                    <a:cubicBezTo>
                      <a:pt x="613" y="9207"/>
                      <a:pt x="6045" y="26228"/>
                      <a:pt x="6066" y="26228"/>
                    </a:cubicBezTo>
                    <a:cubicBezTo>
                      <a:pt x="6066" y="26228"/>
                      <a:pt x="6064" y="26222"/>
                      <a:pt x="6060" y="26208"/>
                    </a:cubicBezTo>
                    <a:cubicBezTo>
                      <a:pt x="6060" y="26208"/>
                      <a:pt x="12204" y="25863"/>
                      <a:pt x="12442" y="24410"/>
                    </a:cubicBezTo>
                    <a:cubicBezTo>
                      <a:pt x="12692" y="22946"/>
                      <a:pt x="7394" y="5955"/>
                      <a:pt x="6382" y="4467"/>
                    </a:cubicBezTo>
                    <a:cubicBezTo>
                      <a:pt x="5430" y="3045"/>
                      <a:pt x="2635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80;p36"/>
              <p:cNvSpPr/>
              <p:nvPr/>
            </p:nvSpPr>
            <p:spPr>
              <a:xfrm>
                <a:off x="448091" y="3737419"/>
                <a:ext cx="242060" cy="59918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18694" extrusionOk="0">
                    <a:moveTo>
                      <a:pt x="1249" y="1"/>
                    </a:moveTo>
                    <a:cubicBezTo>
                      <a:pt x="663" y="1"/>
                      <a:pt x="1" y="292"/>
                      <a:pt x="169" y="886"/>
                    </a:cubicBezTo>
                    <a:cubicBezTo>
                      <a:pt x="169" y="886"/>
                      <a:pt x="5753" y="18352"/>
                      <a:pt x="6051" y="18626"/>
                    </a:cubicBezTo>
                    <a:cubicBezTo>
                      <a:pt x="6099" y="18674"/>
                      <a:pt x="6172" y="18694"/>
                      <a:pt x="6261" y="18694"/>
                    </a:cubicBezTo>
                    <a:cubicBezTo>
                      <a:pt x="6708" y="18694"/>
                      <a:pt x="7551" y="18197"/>
                      <a:pt x="7551" y="18197"/>
                    </a:cubicBezTo>
                    <a:cubicBezTo>
                      <a:pt x="7551" y="18197"/>
                      <a:pt x="2241" y="898"/>
                      <a:pt x="2039" y="338"/>
                    </a:cubicBezTo>
                    <a:cubicBezTo>
                      <a:pt x="1952" y="114"/>
                      <a:pt x="1615" y="1"/>
                      <a:pt x="1249" y="1"/>
                    </a:cubicBezTo>
                    <a:close/>
                  </a:path>
                </a:pathLst>
              </a:custGeom>
              <a:solidFill>
                <a:srgbClr val="695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81;p36"/>
              <p:cNvSpPr/>
              <p:nvPr/>
            </p:nvSpPr>
            <p:spPr>
              <a:xfrm>
                <a:off x="546687" y="3705077"/>
                <a:ext cx="237733" cy="606529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8923" extrusionOk="0">
                    <a:moveTo>
                      <a:pt x="1256" y="1"/>
                    </a:moveTo>
                    <a:cubicBezTo>
                      <a:pt x="670" y="1"/>
                      <a:pt x="0" y="294"/>
                      <a:pt x="177" y="883"/>
                    </a:cubicBezTo>
                    <a:cubicBezTo>
                      <a:pt x="177" y="883"/>
                      <a:pt x="5702" y="18552"/>
                      <a:pt x="5987" y="18849"/>
                    </a:cubicBezTo>
                    <a:cubicBezTo>
                      <a:pt x="6037" y="18901"/>
                      <a:pt x="6116" y="18923"/>
                      <a:pt x="6212" y="18923"/>
                    </a:cubicBezTo>
                    <a:cubicBezTo>
                      <a:pt x="6643" y="18923"/>
                      <a:pt x="7416" y="18492"/>
                      <a:pt x="7416" y="18492"/>
                    </a:cubicBezTo>
                    <a:cubicBezTo>
                      <a:pt x="7416" y="18492"/>
                      <a:pt x="2249" y="919"/>
                      <a:pt x="2023" y="335"/>
                    </a:cubicBezTo>
                    <a:cubicBezTo>
                      <a:pt x="1945" y="112"/>
                      <a:pt x="1617" y="1"/>
                      <a:pt x="1256" y="1"/>
                    </a:cubicBezTo>
                    <a:close/>
                  </a:path>
                </a:pathLst>
              </a:custGeom>
              <a:solidFill>
                <a:srgbClr val="695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82;p36"/>
              <p:cNvSpPr/>
              <p:nvPr/>
            </p:nvSpPr>
            <p:spPr>
              <a:xfrm>
                <a:off x="416486" y="3521347"/>
                <a:ext cx="232156" cy="292639"/>
              </a:xfrm>
              <a:custGeom>
                <a:avLst/>
                <a:gdLst/>
                <a:ahLst/>
                <a:cxnLst/>
                <a:rect l="l" t="t" r="r" b="b"/>
                <a:pathLst>
                  <a:path w="7243" h="9130" extrusionOk="0">
                    <a:moveTo>
                      <a:pt x="1522" y="0"/>
                    </a:moveTo>
                    <a:cubicBezTo>
                      <a:pt x="1477" y="0"/>
                      <a:pt x="1434" y="6"/>
                      <a:pt x="1394" y="19"/>
                    </a:cubicBezTo>
                    <a:cubicBezTo>
                      <a:pt x="1" y="459"/>
                      <a:pt x="286" y="8687"/>
                      <a:pt x="560" y="8948"/>
                    </a:cubicBezTo>
                    <a:cubicBezTo>
                      <a:pt x="566" y="8954"/>
                      <a:pt x="573" y="8956"/>
                      <a:pt x="580" y="8956"/>
                    </a:cubicBezTo>
                    <a:cubicBezTo>
                      <a:pt x="706" y="8956"/>
                      <a:pt x="1031" y="8223"/>
                      <a:pt x="1144" y="7627"/>
                    </a:cubicBezTo>
                    <a:cubicBezTo>
                      <a:pt x="1146" y="7612"/>
                      <a:pt x="1151" y="7605"/>
                      <a:pt x="1157" y="7605"/>
                    </a:cubicBezTo>
                    <a:cubicBezTo>
                      <a:pt x="1231" y="7605"/>
                      <a:pt x="1543" y="8583"/>
                      <a:pt x="1906" y="9056"/>
                    </a:cubicBezTo>
                    <a:cubicBezTo>
                      <a:pt x="1943" y="9106"/>
                      <a:pt x="1980" y="9129"/>
                      <a:pt x="2014" y="9129"/>
                    </a:cubicBezTo>
                    <a:cubicBezTo>
                      <a:pt x="2329" y="9129"/>
                      <a:pt x="2513" y="7246"/>
                      <a:pt x="2513" y="7246"/>
                    </a:cubicBezTo>
                    <a:cubicBezTo>
                      <a:pt x="2513" y="7246"/>
                      <a:pt x="3259" y="8546"/>
                      <a:pt x="3727" y="8546"/>
                    </a:cubicBezTo>
                    <a:cubicBezTo>
                      <a:pt x="3739" y="8546"/>
                      <a:pt x="3751" y="8545"/>
                      <a:pt x="3763" y="8544"/>
                    </a:cubicBezTo>
                    <a:cubicBezTo>
                      <a:pt x="4226" y="8461"/>
                      <a:pt x="3872" y="6555"/>
                      <a:pt x="4071" y="6555"/>
                    </a:cubicBezTo>
                    <a:lnTo>
                      <a:pt x="4071" y="6555"/>
                    </a:lnTo>
                    <a:cubicBezTo>
                      <a:pt x="4071" y="6555"/>
                      <a:pt x="4072" y="6555"/>
                      <a:pt x="4072" y="6555"/>
                    </a:cubicBezTo>
                    <a:cubicBezTo>
                      <a:pt x="4141" y="6555"/>
                      <a:pt x="5139" y="7824"/>
                      <a:pt x="5632" y="7824"/>
                    </a:cubicBezTo>
                    <a:cubicBezTo>
                      <a:pt x="5907" y="7824"/>
                      <a:pt x="6024" y="7431"/>
                      <a:pt x="5739" y="6210"/>
                    </a:cubicBezTo>
                    <a:cubicBezTo>
                      <a:pt x="5723" y="6126"/>
                      <a:pt x="5741" y="6091"/>
                      <a:pt x="5786" y="6091"/>
                    </a:cubicBezTo>
                    <a:cubicBezTo>
                      <a:pt x="6021" y="6091"/>
                      <a:pt x="6981" y="7088"/>
                      <a:pt x="7185" y="7088"/>
                    </a:cubicBezTo>
                    <a:cubicBezTo>
                      <a:pt x="7243" y="7088"/>
                      <a:pt x="7240" y="7009"/>
                      <a:pt x="7144" y="6805"/>
                    </a:cubicBezTo>
                    <a:cubicBezTo>
                      <a:pt x="7144" y="6805"/>
                      <a:pt x="3046" y="0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83;p36"/>
              <p:cNvSpPr/>
              <p:nvPr/>
            </p:nvSpPr>
            <p:spPr>
              <a:xfrm>
                <a:off x="428698" y="3479197"/>
                <a:ext cx="116415" cy="154974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4835" extrusionOk="0">
                    <a:moveTo>
                      <a:pt x="690" y="0"/>
                    </a:moveTo>
                    <a:cubicBezTo>
                      <a:pt x="274" y="0"/>
                      <a:pt x="1" y="4834"/>
                      <a:pt x="1" y="4834"/>
                    </a:cubicBezTo>
                    <a:lnTo>
                      <a:pt x="3632" y="3525"/>
                    </a:lnTo>
                    <a:cubicBezTo>
                      <a:pt x="3632" y="3525"/>
                      <a:pt x="1108" y="12"/>
                      <a:pt x="691" y="0"/>
                    </a:cubicBezTo>
                    <a:cubicBezTo>
                      <a:pt x="691" y="0"/>
                      <a:pt x="690" y="0"/>
                      <a:pt x="6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84;p36"/>
              <p:cNvSpPr/>
              <p:nvPr/>
            </p:nvSpPr>
            <p:spPr>
              <a:xfrm>
                <a:off x="598517" y="4285211"/>
                <a:ext cx="249625" cy="191994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5990" extrusionOk="0">
                    <a:moveTo>
                      <a:pt x="6633" y="0"/>
                    </a:moveTo>
                    <a:cubicBezTo>
                      <a:pt x="6633" y="0"/>
                      <a:pt x="1" y="1727"/>
                      <a:pt x="1" y="1941"/>
                    </a:cubicBezTo>
                    <a:cubicBezTo>
                      <a:pt x="1" y="2143"/>
                      <a:pt x="1096" y="5989"/>
                      <a:pt x="1299" y="5989"/>
                    </a:cubicBezTo>
                    <a:cubicBezTo>
                      <a:pt x="1513" y="5989"/>
                      <a:pt x="7728" y="4322"/>
                      <a:pt x="7764" y="3965"/>
                    </a:cubicBezTo>
                    <a:cubicBezTo>
                      <a:pt x="7788" y="3608"/>
                      <a:pt x="6633" y="0"/>
                      <a:pt x="6633" y="0"/>
                    </a:cubicBezTo>
                    <a:close/>
                  </a:path>
                </a:pathLst>
              </a:custGeom>
              <a:solidFill>
                <a:srgbClr val="3E2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85;p36"/>
              <p:cNvSpPr/>
              <p:nvPr/>
            </p:nvSpPr>
            <p:spPr>
              <a:xfrm>
                <a:off x="595504" y="4275659"/>
                <a:ext cx="224400" cy="98529"/>
              </a:xfrm>
              <a:custGeom>
                <a:avLst/>
                <a:gdLst/>
                <a:ahLst/>
                <a:cxnLst/>
                <a:rect l="l" t="t" r="r" b="b"/>
                <a:pathLst>
                  <a:path w="7001" h="3074" extrusionOk="0">
                    <a:moveTo>
                      <a:pt x="6643" y="1"/>
                    </a:moveTo>
                    <a:cubicBezTo>
                      <a:pt x="6643" y="1"/>
                      <a:pt x="83" y="1929"/>
                      <a:pt x="35" y="2001"/>
                    </a:cubicBezTo>
                    <a:cubicBezTo>
                      <a:pt x="0" y="2071"/>
                      <a:pt x="227" y="3074"/>
                      <a:pt x="415" y="3074"/>
                    </a:cubicBezTo>
                    <a:cubicBezTo>
                      <a:pt x="420" y="3074"/>
                      <a:pt x="424" y="3073"/>
                      <a:pt x="428" y="3072"/>
                    </a:cubicBezTo>
                    <a:cubicBezTo>
                      <a:pt x="619" y="3025"/>
                      <a:pt x="6798" y="1215"/>
                      <a:pt x="6905" y="1096"/>
                    </a:cubicBezTo>
                    <a:cubicBezTo>
                      <a:pt x="7000" y="977"/>
                      <a:pt x="6643" y="1"/>
                      <a:pt x="6643" y="1"/>
                    </a:cubicBezTo>
                    <a:close/>
                  </a:path>
                </a:pathLst>
              </a:custGeom>
              <a:solidFill>
                <a:srgbClr val="F0D7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86;p36"/>
              <p:cNvSpPr/>
              <p:nvPr/>
            </p:nvSpPr>
            <p:spPr>
              <a:xfrm>
                <a:off x="416871" y="3955799"/>
                <a:ext cx="698007" cy="953882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29760" extrusionOk="0">
                    <a:moveTo>
                      <a:pt x="16291" y="1"/>
                    </a:moveTo>
                    <a:cubicBezTo>
                      <a:pt x="10984" y="1"/>
                      <a:pt x="1251" y="800"/>
                      <a:pt x="1251" y="800"/>
                    </a:cubicBezTo>
                    <a:cubicBezTo>
                      <a:pt x="0" y="919"/>
                      <a:pt x="167" y="16040"/>
                      <a:pt x="4513" y="18088"/>
                    </a:cubicBezTo>
                    <a:cubicBezTo>
                      <a:pt x="8859" y="20112"/>
                      <a:pt x="9704" y="21255"/>
                      <a:pt x="9752" y="23350"/>
                    </a:cubicBezTo>
                    <a:cubicBezTo>
                      <a:pt x="9799" y="25446"/>
                      <a:pt x="5418" y="27946"/>
                      <a:pt x="6489" y="28875"/>
                    </a:cubicBezTo>
                    <a:cubicBezTo>
                      <a:pt x="7089" y="29394"/>
                      <a:pt x="9005" y="29760"/>
                      <a:pt x="11121" y="29760"/>
                    </a:cubicBezTo>
                    <a:cubicBezTo>
                      <a:pt x="12743" y="29760"/>
                      <a:pt x="14482" y="29545"/>
                      <a:pt x="15836" y="29018"/>
                    </a:cubicBezTo>
                    <a:cubicBezTo>
                      <a:pt x="18967" y="27815"/>
                      <a:pt x="13466" y="26553"/>
                      <a:pt x="13324" y="23600"/>
                    </a:cubicBezTo>
                    <a:cubicBezTo>
                      <a:pt x="13169" y="20659"/>
                      <a:pt x="13264" y="19397"/>
                      <a:pt x="17515" y="17111"/>
                    </a:cubicBezTo>
                    <a:cubicBezTo>
                      <a:pt x="21777" y="14837"/>
                      <a:pt x="20182" y="1419"/>
                      <a:pt x="19634" y="371"/>
                    </a:cubicBezTo>
                    <a:cubicBezTo>
                      <a:pt x="19491" y="101"/>
                      <a:pt x="18168" y="1"/>
                      <a:pt x="162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87;p36"/>
              <p:cNvSpPr/>
              <p:nvPr/>
            </p:nvSpPr>
            <p:spPr>
              <a:xfrm>
                <a:off x="192850" y="4086352"/>
                <a:ext cx="582779" cy="558996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17440" extrusionOk="0">
                    <a:moveTo>
                      <a:pt x="9768" y="1"/>
                    </a:moveTo>
                    <a:cubicBezTo>
                      <a:pt x="7880" y="1"/>
                      <a:pt x="3744" y="367"/>
                      <a:pt x="2275" y="3442"/>
                    </a:cubicBezTo>
                    <a:cubicBezTo>
                      <a:pt x="0" y="8193"/>
                      <a:pt x="2525" y="11729"/>
                      <a:pt x="6454" y="13765"/>
                    </a:cubicBezTo>
                    <a:cubicBezTo>
                      <a:pt x="10383" y="15813"/>
                      <a:pt x="16455" y="14955"/>
                      <a:pt x="17229" y="16836"/>
                    </a:cubicBezTo>
                    <a:cubicBezTo>
                      <a:pt x="17406" y="17264"/>
                      <a:pt x="17578" y="17440"/>
                      <a:pt x="17713" y="17440"/>
                    </a:cubicBezTo>
                    <a:cubicBezTo>
                      <a:pt x="18165" y="17440"/>
                      <a:pt x="18181" y="15438"/>
                      <a:pt x="16455" y="14336"/>
                    </a:cubicBezTo>
                    <a:cubicBezTo>
                      <a:pt x="14228" y="12907"/>
                      <a:pt x="5275" y="12122"/>
                      <a:pt x="4668" y="7502"/>
                    </a:cubicBezTo>
                    <a:cubicBezTo>
                      <a:pt x="4227" y="4109"/>
                      <a:pt x="8371" y="3549"/>
                      <a:pt x="9740" y="3525"/>
                    </a:cubicBezTo>
                    <a:cubicBezTo>
                      <a:pt x="11097" y="3502"/>
                      <a:pt x="10728" y="37"/>
                      <a:pt x="10728" y="37"/>
                    </a:cubicBezTo>
                    <a:cubicBezTo>
                      <a:pt x="10728" y="37"/>
                      <a:pt x="10358" y="1"/>
                      <a:pt x="97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88;p36"/>
              <p:cNvSpPr/>
              <p:nvPr/>
            </p:nvSpPr>
            <p:spPr>
              <a:xfrm>
                <a:off x="751251" y="4077377"/>
                <a:ext cx="573547" cy="568227"/>
              </a:xfrm>
              <a:custGeom>
                <a:avLst/>
                <a:gdLst/>
                <a:ahLst/>
                <a:cxnLst/>
                <a:rect l="l" t="t" r="r" b="b"/>
                <a:pathLst>
                  <a:path w="17894" h="17728" extrusionOk="0">
                    <a:moveTo>
                      <a:pt x="8357" y="1"/>
                    </a:moveTo>
                    <a:cubicBezTo>
                      <a:pt x="7473" y="1"/>
                      <a:pt x="6880" y="79"/>
                      <a:pt x="6880" y="79"/>
                    </a:cubicBezTo>
                    <a:cubicBezTo>
                      <a:pt x="6880" y="79"/>
                      <a:pt x="6632" y="3532"/>
                      <a:pt x="7985" y="3532"/>
                    </a:cubicBezTo>
                    <a:cubicBezTo>
                      <a:pt x="7990" y="3532"/>
                      <a:pt x="7995" y="3532"/>
                      <a:pt x="7999" y="3531"/>
                    </a:cubicBezTo>
                    <a:cubicBezTo>
                      <a:pt x="8048" y="3530"/>
                      <a:pt x="8099" y="3529"/>
                      <a:pt x="8155" y="3529"/>
                    </a:cubicBezTo>
                    <a:cubicBezTo>
                      <a:pt x="9640" y="3529"/>
                      <a:pt x="13524" y="4035"/>
                      <a:pt x="13202" y="7318"/>
                    </a:cubicBezTo>
                    <a:cubicBezTo>
                      <a:pt x="12762" y="11949"/>
                      <a:pt x="3844" y="13068"/>
                      <a:pt x="1665" y="14569"/>
                    </a:cubicBezTo>
                    <a:cubicBezTo>
                      <a:pt x="0" y="15730"/>
                      <a:pt x="78" y="17728"/>
                      <a:pt x="522" y="17728"/>
                    </a:cubicBezTo>
                    <a:cubicBezTo>
                      <a:pt x="656" y="17728"/>
                      <a:pt x="824" y="17546"/>
                      <a:pt x="987" y="17105"/>
                    </a:cubicBezTo>
                    <a:cubicBezTo>
                      <a:pt x="1689" y="15200"/>
                      <a:pt x="7785" y="15819"/>
                      <a:pt x="11643" y="13652"/>
                    </a:cubicBezTo>
                    <a:cubicBezTo>
                      <a:pt x="15500" y="11497"/>
                      <a:pt x="17893" y="7853"/>
                      <a:pt x="15453" y="3186"/>
                    </a:cubicBezTo>
                    <a:cubicBezTo>
                      <a:pt x="14006" y="418"/>
                      <a:pt x="10401" y="1"/>
                      <a:pt x="83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89;p36"/>
              <p:cNvSpPr/>
              <p:nvPr/>
            </p:nvSpPr>
            <p:spPr>
              <a:xfrm>
                <a:off x="589735" y="4086480"/>
                <a:ext cx="326711" cy="33318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10395" extrusionOk="0">
                    <a:moveTo>
                      <a:pt x="4200" y="1"/>
                    </a:moveTo>
                    <a:cubicBezTo>
                      <a:pt x="3546" y="1"/>
                      <a:pt x="3239" y="3843"/>
                      <a:pt x="3239" y="3843"/>
                    </a:cubicBezTo>
                    <a:cubicBezTo>
                      <a:pt x="3239" y="3843"/>
                      <a:pt x="1" y="4629"/>
                      <a:pt x="1" y="5248"/>
                    </a:cubicBezTo>
                    <a:cubicBezTo>
                      <a:pt x="13" y="5891"/>
                      <a:pt x="2144" y="7319"/>
                      <a:pt x="2144" y="7319"/>
                    </a:cubicBezTo>
                    <a:cubicBezTo>
                      <a:pt x="2144" y="7319"/>
                      <a:pt x="1561" y="10070"/>
                      <a:pt x="2096" y="10367"/>
                    </a:cubicBezTo>
                    <a:cubicBezTo>
                      <a:pt x="2130" y="10386"/>
                      <a:pt x="2172" y="10395"/>
                      <a:pt x="2221" y="10395"/>
                    </a:cubicBezTo>
                    <a:cubicBezTo>
                      <a:pt x="2957" y="10395"/>
                      <a:pt x="5323" y="8427"/>
                      <a:pt x="5323" y="8427"/>
                    </a:cubicBezTo>
                    <a:cubicBezTo>
                      <a:pt x="5323" y="8427"/>
                      <a:pt x="7560" y="9889"/>
                      <a:pt x="8520" y="9889"/>
                    </a:cubicBezTo>
                    <a:cubicBezTo>
                      <a:pt x="8676" y="9889"/>
                      <a:pt x="8798" y="9850"/>
                      <a:pt x="8871" y="9760"/>
                    </a:cubicBezTo>
                    <a:cubicBezTo>
                      <a:pt x="9371" y="9117"/>
                      <a:pt x="7990" y="6379"/>
                      <a:pt x="7990" y="6379"/>
                    </a:cubicBezTo>
                    <a:cubicBezTo>
                      <a:pt x="7990" y="6379"/>
                      <a:pt x="10193" y="4248"/>
                      <a:pt x="9967" y="3819"/>
                    </a:cubicBezTo>
                    <a:cubicBezTo>
                      <a:pt x="9740" y="3414"/>
                      <a:pt x="6490" y="3367"/>
                      <a:pt x="6490" y="3367"/>
                    </a:cubicBezTo>
                    <a:cubicBezTo>
                      <a:pt x="6490" y="3367"/>
                      <a:pt x="5073" y="545"/>
                      <a:pt x="4323" y="45"/>
                    </a:cubicBezTo>
                    <a:cubicBezTo>
                      <a:pt x="4281" y="15"/>
                      <a:pt x="4240" y="1"/>
                      <a:pt x="4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90;p36"/>
              <p:cNvSpPr/>
              <p:nvPr/>
            </p:nvSpPr>
            <p:spPr>
              <a:xfrm>
                <a:off x="964021" y="4005994"/>
                <a:ext cx="76766" cy="259593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8099" extrusionOk="0">
                    <a:moveTo>
                      <a:pt x="687" y="0"/>
                    </a:moveTo>
                    <a:cubicBezTo>
                      <a:pt x="200" y="0"/>
                      <a:pt x="0" y="397"/>
                      <a:pt x="64" y="841"/>
                    </a:cubicBezTo>
                    <a:cubicBezTo>
                      <a:pt x="64" y="841"/>
                      <a:pt x="683" y="5139"/>
                      <a:pt x="802" y="7271"/>
                    </a:cubicBezTo>
                    <a:cubicBezTo>
                      <a:pt x="834" y="7842"/>
                      <a:pt x="975" y="8099"/>
                      <a:pt x="1153" y="8099"/>
                    </a:cubicBezTo>
                    <a:cubicBezTo>
                      <a:pt x="1639" y="8099"/>
                      <a:pt x="2395" y="6193"/>
                      <a:pt x="1933" y="3580"/>
                    </a:cubicBezTo>
                    <a:cubicBezTo>
                      <a:pt x="1314" y="8"/>
                      <a:pt x="1504" y="139"/>
                      <a:pt x="885" y="20"/>
                    </a:cubicBezTo>
                    <a:cubicBezTo>
                      <a:pt x="814" y="6"/>
                      <a:pt x="748" y="0"/>
                      <a:pt x="6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91;p36"/>
              <p:cNvSpPr/>
              <p:nvPr/>
            </p:nvSpPr>
            <p:spPr>
              <a:xfrm>
                <a:off x="952963" y="4289282"/>
                <a:ext cx="76830" cy="173821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5423" extrusionOk="0">
                    <a:moveTo>
                      <a:pt x="1750" y="0"/>
                    </a:moveTo>
                    <a:cubicBezTo>
                      <a:pt x="1544" y="0"/>
                      <a:pt x="1359" y="173"/>
                      <a:pt x="1325" y="552"/>
                    </a:cubicBezTo>
                    <a:cubicBezTo>
                      <a:pt x="1269" y="1426"/>
                      <a:pt x="0" y="5422"/>
                      <a:pt x="735" y="5422"/>
                    </a:cubicBezTo>
                    <a:cubicBezTo>
                      <a:pt x="781" y="5422"/>
                      <a:pt x="834" y="5407"/>
                      <a:pt x="897" y="5374"/>
                    </a:cubicBezTo>
                    <a:cubicBezTo>
                      <a:pt x="1968" y="4802"/>
                      <a:pt x="2397" y="992"/>
                      <a:pt x="2397" y="992"/>
                    </a:cubicBezTo>
                    <a:cubicBezTo>
                      <a:pt x="2397" y="365"/>
                      <a:pt x="2050" y="0"/>
                      <a:pt x="17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392;p36"/>
            <p:cNvGrpSpPr/>
            <p:nvPr/>
          </p:nvGrpSpPr>
          <p:grpSpPr>
            <a:xfrm>
              <a:off x="16163" y="4745561"/>
              <a:ext cx="1260144" cy="336199"/>
              <a:chOff x="7827651" y="4820448"/>
              <a:chExt cx="1260144" cy="336199"/>
            </a:xfrm>
          </p:grpSpPr>
          <p:sp>
            <p:nvSpPr>
              <p:cNvPr id="118" name="Google Shape;393;p36"/>
              <p:cNvSpPr/>
              <p:nvPr/>
            </p:nvSpPr>
            <p:spPr>
              <a:xfrm>
                <a:off x="7827651" y="4821121"/>
                <a:ext cx="1260144" cy="335526"/>
              </a:xfrm>
              <a:custGeom>
                <a:avLst/>
                <a:gdLst/>
                <a:ahLst/>
                <a:cxnLst/>
                <a:rect l="l" t="t" r="r" b="b"/>
                <a:pathLst>
                  <a:path w="39315" h="10468" extrusionOk="0">
                    <a:moveTo>
                      <a:pt x="24492" y="1"/>
                    </a:moveTo>
                    <a:cubicBezTo>
                      <a:pt x="17768" y="1"/>
                      <a:pt x="10462" y="142"/>
                      <a:pt x="7418" y="615"/>
                    </a:cubicBezTo>
                    <a:cubicBezTo>
                      <a:pt x="1262" y="1568"/>
                      <a:pt x="0" y="9283"/>
                      <a:pt x="7370" y="10235"/>
                    </a:cubicBezTo>
                    <a:cubicBezTo>
                      <a:pt x="8701" y="10405"/>
                      <a:pt x="11366" y="10467"/>
                      <a:pt x="14587" y="10467"/>
                    </a:cubicBezTo>
                    <a:cubicBezTo>
                      <a:pt x="23841" y="10467"/>
                      <a:pt x="37684" y="9950"/>
                      <a:pt x="37684" y="9950"/>
                    </a:cubicBezTo>
                    <a:cubicBezTo>
                      <a:pt x="38696" y="9950"/>
                      <a:pt x="39315" y="413"/>
                      <a:pt x="38100" y="234"/>
                    </a:cubicBezTo>
                    <a:cubicBezTo>
                      <a:pt x="37490" y="144"/>
                      <a:pt x="31288" y="1"/>
                      <a:pt x="24492" y="1"/>
                    </a:cubicBezTo>
                    <a:close/>
                  </a:path>
                </a:pathLst>
              </a:custGeom>
              <a:solidFill>
                <a:srgbClr val="D37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94;p36"/>
              <p:cNvSpPr/>
              <p:nvPr/>
            </p:nvSpPr>
            <p:spPr>
              <a:xfrm>
                <a:off x="7932209" y="4881478"/>
                <a:ext cx="1154820" cy="201610"/>
              </a:xfrm>
              <a:custGeom>
                <a:avLst/>
                <a:gdLst/>
                <a:ahLst/>
                <a:cxnLst/>
                <a:rect l="l" t="t" r="r" b="b"/>
                <a:pathLst>
                  <a:path w="36029" h="6290" extrusionOk="0">
                    <a:moveTo>
                      <a:pt x="16198" y="0"/>
                    </a:moveTo>
                    <a:cubicBezTo>
                      <a:pt x="11963" y="0"/>
                      <a:pt x="8193" y="69"/>
                      <a:pt x="6406" y="268"/>
                    </a:cubicBezTo>
                    <a:cubicBezTo>
                      <a:pt x="1156" y="852"/>
                      <a:pt x="1" y="5424"/>
                      <a:pt x="6287" y="5995"/>
                    </a:cubicBezTo>
                    <a:cubicBezTo>
                      <a:pt x="8976" y="6241"/>
                      <a:pt x="18846" y="6289"/>
                      <a:pt x="26185" y="6289"/>
                    </a:cubicBezTo>
                    <a:cubicBezTo>
                      <a:pt x="30934" y="6289"/>
                      <a:pt x="34624" y="6269"/>
                      <a:pt x="34624" y="6269"/>
                    </a:cubicBezTo>
                    <a:cubicBezTo>
                      <a:pt x="35505" y="6269"/>
                      <a:pt x="36029" y="459"/>
                      <a:pt x="34981" y="328"/>
                    </a:cubicBezTo>
                    <a:cubicBezTo>
                      <a:pt x="34291" y="257"/>
                      <a:pt x="24378" y="0"/>
                      <a:pt x="16198" y="0"/>
                    </a:cubicBezTo>
                    <a:close/>
                  </a:path>
                </a:pathLst>
              </a:custGeom>
              <a:solidFill>
                <a:srgbClr val="FD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5;p36"/>
              <p:cNvSpPr/>
              <p:nvPr/>
            </p:nvSpPr>
            <p:spPr>
              <a:xfrm>
                <a:off x="8026093" y="4921737"/>
                <a:ext cx="1048726" cy="17597"/>
              </a:xfrm>
              <a:custGeom>
                <a:avLst/>
                <a:gdLst/>
                <a:ahLst/>
                <a:cxnLst/>
                <a:rect l="l" t="t" r="r" b="b"/>
                <a:pathLst>
                  <a:path w="32719" h="549" extrusionOk="0">
                    <a:moveTo>
                      <a:pt x="12" y="0"/>
                    </a:moveTo>
                    <a:lnTo>
                      <a:pt x="1" y="393"/>
                    </a:lnTo>
                    <a:cubicBezTo>
                      <a:pt x="72" y="393"/>
                      <a:pt x="6263" y="548"/>
                      <a:pt x="11216" y="548"/>
                    </a:cubicBezTo>
                    <a:cubicBezTo>
                      <a:pt x="12455" y="548"/>
                      <a:pt x="13633" y="536"/>
                      <a:pt x="14621" y="512"/>
                    </a:cubicBezTo>
                    <a:cubicBezTo>
                      <a:pt x="16237" y="473"/>
                      <a:pt x="18770" y="459"/>
                      <a:pt x="21435" y="459"/>
                    </a:cubicBezTo>
                    <a:cubicBezTo>
                      <a:pt x="26766" y="459"/>
                      <a:pt x="32624" y="512"/>
                      <a:pt x="32719" y="512"/>
                    </a:cubicBezTo>
                    <a:lnTo>
                      <a:pt x="32719" y="119"/>
                    </a:lnTo>
                    <a:cubicBezTo>
                      <a:pt x="32624" y="119"/>
                      <a:pt x="26761" y="67"/>
                      <a:pt x="21423" y="67"/>
                    </a:cubicBezTo>
                    <a:cubicBezTo>
                      <a:pt x="18754" y="67"/>
                      <a:pt x="16217" y="80"/>
                      <a:pt x="14598" y="119"/>
                    </a:cubicBezTo>
                    <a:cubicBezTo>
                      <a:pt x="13631" y="143"/>
                      <a:pt x="12472" y="153"/>
                      <a:pt x="11235" y="153"/>
                    </a:cubicBezTo>
                    <a:cubicBezTo>
                      <a:pt x="6288" y="153"/>
                      <a:pt x="98" y="0"/>
                      <a:pt x="12" y="0"/>
                    </a:cubicBezTo>
                    <a:close/>
                  </a:path>
                </a:pathLst>
              </a:custGeom>
              <a:solidFill>
                <a:srgbClr val="DED3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6;p36"/>
              <p:cNvSpPr/>
              <p:nvPr/>
            </p:nvSpPr>
            <p:spPr>
              <a:xfrm>
                <a:off x="7995578" y="4977830"/>
                <a:ext cx="1082317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33767" h="656" extrusionOk="0">
                    <a:moveTo>
                      <a:pt x="12" y="1"/>
                    </a:moveTo>
                    <a:lnTo>
                      <a:pt x="0" y="405"/>
                    </a:lnTo>
                    <a:cubicBezTo>
                      <a:pt x="72" y="405"/>
                      <a:pt x="6072" y="655"/>
                      <a:pt x="11573" y="655"/>
                    </a:cubicBezTo>
                    <a:cubicBezTo>
                      <a:pt x="12502" y="655"/>
                      <a:pt x="13407" y="644"/>
                      <a:pt x="14276" y="644"/>
                    </a:cubicBezTo>
                    <a:cubicBezTo>
                      <a:pt x="20265" y="524"/>
                      <a:pt x="33635" y="524"/>
                      <a:pt x="33766" y="524"/>
                    </a:cubicBezTo>
                    <a:lnTo>
                      <a:pt x="33766" y="120"/>
                    </a:lnTo>
                    <a:cubicBezTo>
                      <a:pt x="33635" y="120"/>
                      <a:pt x="20265" y="120"/>
                      <a:pt x="14252" y="239"/>
                    </a:cubicBezTo>
                    <a:cubicBezTo>
                      <a:pt x="13447" y="253"/>
                      <a:pt x="12604" y="259"/>
                      <a:pt x="11745" y="259"/>
                    </a:cubicBezTo>
                    <a:cubicBezTo>
                      <a:pt x="6215" y="259"/>
                      <a:pt x="84" y="1"/>
                      <a:pt x="12" y="1"/>
                    </a:cubicBezTo>
                    <a:close/>
                  </a:path>
                </a:pathLst>
              </a:custGeom>
              <a:solidFill>
                <a:srgbClr val="DED3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97;p36"/>
              <p:cNvSpPr/>
              <p:nvPr/>
            </p:nvSpPr>
            <p:spPr>
              <a:xfrm>
                <a:off x="8010836" y="5025910"/>
                <a:ext cx="1052155" cy="27886"/>
              </a:xfrm>
              <a:custGeom>
                <a:avLst/>
                <a:gdLst/>
                <a:ahLst/>
                <a:cxnLst/>
                <a:rect l="l" t="t" r="r" b="b"/>
                <a:pathLst>
                  <a:path w="32826" h="870" extrusionOk="0">
                    <a:moveTo>
                      <a:pt x="0" y="1"/>
                    </a:moveTo>
                    <a:lnTo>
                      <a:pt x="0" y="406"/>
                    </a:lnTo>
                    <a:cubicBezTo>
                      <a:pt x="131" y="417"/>
                      <a:pt x="13228" y="537"/>
                      <a:pt x="16919" y="763"/>
                    </a:cubicBezTo>
                    <a:cubicBezTo>
                      <a:pt x="18169" y="834"/>
                      <a:pt x="20348" y="870"/>
                      <a:pt x="22706" y="870"/>
                    </a:cubicBezTo>
                    <a:cubicBezTo>
                      <a:pt x="27385" y="870"/>
                      <a:pt x="32754" y="763"/>
                      <a:pt x="32826" y="763"/>
                    </a:cubicBezTo>
                    <a:lnTo>
                      <a:pt x="32814" y="358"/>
                    </a:lnTo>
                    <a:cubicBezTo>
                      <a:pt x="32735" y="358"/>
                      <a:pt x="27353" y="459"/>
                      <a:pt x="22680" y="459"/>
                    </a:cubicBezTo>
                    <a:cubicBezTo>
                      <a:pt x="20344" y="459"/>
                      <a:pt x="18185" y="433"/>
                      <a:pt x="16955" y="358"/>
                    </a:cubicBezTo>
                    <a:cubicBezTo>
                      <a:pt x="13240" y="120"/>
                      <a:pt x="131" y="1"/>
                      <a:pt x="0" y="1"/>
                    </a:cubicBezTo>
                    <a:close/>
                  </a:path>
                </a:pathLst>
              </a:custGeom>
              <a:solidFill>
                <a:srgbClr val="DED3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98;p36"/>
              <p:cNvSpPr/>
              <p:nvPr/>
            </p:nvSpPr>
            <p:spPr>
              <a:xfrm>
                <a:off x="7828035" y="4820448"/>
                <a:ext cx="1241457" cy="335974"/>
              </a:xfrm>
              <a:custGeom>
                <a:avLst/>
                <a:gdLst/>
                <a:ahLst/>
                <a:cxnLst/>
                <a:rect l="l" t="t" r="r" b="b"/>
                <a:pathLst>
                  <a:path w="38732" h="10482" extrusionOk="0">
                    <a:moveTo>
                      <a:pt x="24708" y="1"/>
                    </a:moveTo>
                    <a:cubicBezTo>
                      <a:pt x="17927" y="1"/>
                      <a:pt x="10500" y="146"/>
                      <a:pt x="7418" y="624"/>
                    </a:cubicBezTo>
                    <a:cubicBezTo>
                      <a:pt x="1286" y="1577"/>
                      <a:pt x="0" y="9292"/>
                      <a:pt x="7370" y="10245"/>
                    </a:cubicBezTo>
                    <a:cubicBezTo>
                      <a:pt x="8710" y="10417"/>
                      <a:pt x="11392" y="10481"/>
                      <a:pt x="14631" y="10481"/>
                    </a:cubicBezTo>
                    <a:cubicBezTo>
                      <a:pt x="23886" y="10481"/>
                      <a:pt x="37684" y="9959"/>
                      <a:pt x="37684" y="9959"/>
                    </a:cubicBezTo>
                    <a:cubicBezTo>
                      <a:pt x="37969" y="9959"/>
                      <a:pt x="38219" y="9233"/>
                      <a:pt x="38410" y="8173"/>
                    </a:cubicBezTo>
                    <a:lnTo>
                      <a:pt x="38410" y="8173"/>
                    </a:lnTo>
                    <a:cubicBezTo>
                      <a:pt x="36675" y="8181"/>
                      <a:pt x="33514" y="8192"/>
                      <a:pt x="29890" y="8192"/>
                    </a:cubicBezTo>
                    <a:cubicBezTo>
                      <a:pt x="22244" y="8192"/>
                      <a:pt x="12537" y="8141"/>
                      <a:pt x="9823" y="7899"/>
                    </a:cubicBezTo>
                    <a:cubicBezTo>
                      <a:pt x="3155" y="7328"/>
                      <a:pt x="4394" y="2756"/>
                      <a:pt x="9942" y="2172"/>
                    </a:cubicBezTo>
                    <a:cubicBezTo>
                      <a:pt x="11839" y="1976"/>
                      <a:pt x="15842" y="1908"/>
                      <a:pt x="20334" y="1908"/>
                    </a:cubicBezTo>
                    <a:cubicBezTo>
                      <a:pt x="27292" y="1908"/>
                      <a:pt x="35425" y="2071"/>
                      <a:pt x="38731" y="2172"/>
                    </a:cubicBezTo>
                    <a:cubicBezTo>
                      <a:pt x="38636" y="1077"/>
                      <a:pt x="38446" y="279"/>
                      <a:pt x="38100" y="243"/>
                    </a:cubicBezTo>
                    <a:cubicBezTo>
                      <a:pt x="37496" y="143"/>
                      <a:pt x="31419" y="1"/>
                      <a:pt x="247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399;p36"/>
            <p:cNvSpPr/>
            <p:nvPr/>
          </p:nvSpPr>
          <p:spPr>
            <a:xfrm flipH="1">
              <a:off x="1083266" y="3749396"/>
              <a:ext cx="970870" cy="1352519"/>
            </a:xfrm>
            <a:custGeom>
              <a:avLst/>
              <a:gdLst/>
              <a:ahLst/>
              <a:cxnLst/>
              <a:rect l="l" t="t" r="r" b="b"/>
              <a:pathLst>
                <a:path w="30290" h="42197" extrusionOk="0">
                  <a:moveTo>
                    <a:pt x="29611" y="1"/>
                  </a:moveTo>
                  <a:cubicBezTo>
                    <a:pt x="29254" y="548"/>
                    <a:pt x="28944" y="1156"/>
                    <a:pt x="28647" y="1787"/>
                  </a:cubicBezTo>
                  <a:lnTo>
                    <a:pt x="29361" y="2108"/>
                  </a:lnTo>
                  <a:cubicBezTo>
                    <a:pt x="29647" y="1513"/>
                    <a:pt x="29957" y="953"/>
                    <a:pt x="30290" y="418"/>
                  </a:cubicBezTo>
                  <a:lnTo>
                    <a:pt x="29611" y="1"/>
                  </a:lnTo>
                  <a:close/>
                  <a:moveTo>
                    <a:pt x="27909" y="3656"/>
                  </a:moveTo>
                  <a:cubicBezTo>
                    <a:pt x="27682" y="4251"/>
                    <a:pt x="27492" y="4894"/>
                    <a:pt x="27313" y="5573"/>
                  </a:cubicBezTo>
                  <a:lnTo>
                    <a:pt x="28063" y="5787"/>
                  </a:lnTo>
                  <a:cubicBezTo>
                    <a:pt x="28242" y="5120"/>
                    <a:pt x="28444" y="4501"/>
                    <a:pt x="28647" y="3906"/>
                  </a:cubicBezTo>
                  <a:lnTo>
                    <a:pt x="27909" y="3656"/>
                  </a:lnTo>
                  <a:close/>
                  <a:moveTo>
                    <a:pt x="26837" y="7537"/>
                  </a:moveTo>
                  <a:cubicBezTo>
                    <a:pt x="26682" y="8180"/>
                    <a:pt x="26551" y="8835"/>
                    <a:pt x="26432" y="9490"/>
                  </a:cubicBezTo>
                  <a:lnTo>
                    <a:pt x="27206" y="9645"/>
                  </a:lnTo>
                  <a:cubicBezTo>
                    <a:pt x="27337" y="9002"/>
                    <a:pt x="27456" y="8347"/>
                    <a:pt x="27611" y="7704"/>
                  </a:cubicBezTo>
                  <a:lnTo>
                    <a:pt x="26837" y="7537"/>
                  </a:lnTo>
                  <a:close/>
                  <a:moveTo>
                    <a:pt x="26075" y="11455"/>
                  </a:moveTo>
                  <a:cubicBezTo>
                    <a:pt x="25944" y="12109"/>
                    <a:pt x="25825" y="12752"/>
                    <a:pt x="25682" y="13395"/>
                  </a:cubicBezTo>
                  <a:lnTo>
                    <a:pt x="26456" y="13550"/>
                  </a:lnTo>
                  <a:cubicBezTo>
                    <a:pt x="26599" y="12919"/>
                    <a:pt x="26718" y="12264"/>
                    <a:pt x="26849" y="11609"/>
                  </a:cubicBezTo>
                  <a:lnTo>
                    <a:pt x="26075" y="11455"/>
                  </a:lnTo>
                  <a:close/>
                  <a:moveTo>
                    <a:pt x="12687" y="15518"/>
                  </a:moveTo>
                  <a:cubicBezTo>
                    <a:pt x="12420" y="15518"/>
                    <a:pt x="12158" y="15553"/>
                    <a:pt x="11907" y="15622"/>
                  </a:cubicBezTo>
                  <a:lnTo>
                    <a:pt x="12133" y="16384"/>
                  </a:lnTo>
                  <a:cubicBezTo>
                    <a:pt x="12305" y="16339"/>
                    <a:pt x="12486" y="16316"/>
                    <a:pt x="12675" y="16316"/>
                  </a:cubicBezTo>
                  <a:cubicBezTo>
                    <a:pt x="13034" y="16316"/>
                    <a:pt x="13417" y="16398"/>
                    <a:pt x="13800" y="16562"/>
                  </a:cubicBezTo>
                  <a:lnTo>
                    <a:pt x="14109" y="15836"/>
                  </a:lnTo>
                  <a:cubicBezTo>
                    <a:pt x="13640" y="15624"/>
                    <a:pt x="13155" y="15518"/>
                    <a:pt x="12687" y="15518"/>
                  </a:cubicBezTo>
                  <a:close/>
                  <a:moveTo>
                    <a:pt x="25254" y="15300"/>
                  </a:moveTo>
                  <a:cubicBezTo>
                    <a:pt x="25075" y="15991"/>
                    <a:pt x="24884" y="16586"/>
                    <a:pt x="24682" y="17158"/>
                  </a:cubicBezTo>
                  <a:lnTo>
                    <a:pt x="25408" y="17420"/>
                  </a:lnTo>
                  <a:cubicBezTo>
                    <a:pt x="25611" y="16848"/>
                    <a:pt x="25825" y="16217"/>
                    <a:pt x="26016" y="15491"/>
                  </a:cubicBezTo>
                  <a:lnTo>
                    <a:pt x="25254" y="15300"/>
                  </a:lnTo>
                  <a:close/>
                  <a:moveTo>
                    <a:pt x="10204" y="17039"/>
                  </a:moveTo>
                  <a:cubicBezTo>
                    <a:pt x="9823" y="17622"/>
                    <a:pt x="9490" y="18277"/>
                    <a:pt x="9275" y="18896"/>
                  </a:cubicBezTo>
                  <a:lnTo>
                    <a:pt x="10014" y="19146"/>
                  </a:lnTo>
                  <a:cubicBezTo>
                    <a:pt x="10228" y="18586"/>
                    <a:pt x="10502" y="18003"/>
                    <a:pt x="10859" y="17467"/>
                  </a:cubicBezTo>
                  <a:lnTo>
                    <a:pt x="10204" y="17039"/>
                  </a:lnTo>
                  <a:close/>
                  <a:moveTo>
                    <a:pt x="15800" y="17122"/>
                  </a:moveTo>
                  <a:lnTo>
                    <a:pt x="15205" y="17646"/>
                  </a:lnTo>
                  <a:cubicBezTo>
                    <a:pt x="15598" y="18098"/>
                    <a:pt x="15943" y="18610"/>
                    <a:pt x="16205" y="19229"/>
                  </a:cubicBezTo>
                  <a:lnTo>
                    <a:pt x="16919" y="18896"/>
                  </a:lnTo>
                  <a:cubicBezTo>
                    <a:pt x="16610" y="18229"/>
                    <a:pt x="16241" y="17634"/>
                    <a:pt x="15800" y="17122"/>
                  </a:cubicBezTo>
                  <a:close/>
                  <a:moveTo>
                    <a:pt x="23861" y="18896"/>
                  </a:moveTo>
                  <a:cubicBezTo>
                    <a:pt x="23527" y="19491"/>
                    <a:pt x="23170" y="19979"/>
                    <a:pt x="22777" y="20432"/>
                  </a:cubicBezTo>
                  <a:lnTo>
                    <a:pt x="23349" y="20968"/>
                  </a:lnTo>
                  <a:cubicBezTo>
                    <a:pt x="23801" y="20480"/>
                    <a:pt x="24194" y="19920"/>
                    <a:pt x="24539" y="19289"/>
                  </a:cubicBezTo>
                  <a:lnTo>
                    <a:pt x="23861" y="18896"/>
                  </a:lnTo>
                  <a:close/>
                  <a:moveTo>
                    <a:pt x="9752" y="20932"/>
                  </a:moveTo>
                  <a:lnTo>
                    <a:pt x="8954" y="20991"/>
                  </a:lnTo>
                  <a:cubicBezTo>
                    <a:pt x="9025" y="21813"/>
                    <a:pt x="9335" y="22480"/>
                    <a:pt x="9894" y="23004"/>
                  </a:cubicBezTo>
                  <a:lnTo>
                    <a:pt x="10430" y="22420"/>
                  </a:lnTo>
                  <a:cubicBezTo>
                    <a:pt x="10025" y="22051"/>
                    <a:pt x="9799" y="21551"/>
                    <a:pt x="9752" y="20932"/>
                  </a:cubicBezTo>
                  <a:close/>
                  <a:moveTo>
                    <a:pt x="21336" y="21587"/>
                  </a:moveTo>
                  <a:cubicBezTo>
                    <a:pt x="20836" y="21908"/>
                    <a:pt x="20265" y="22158"/>
                    <a:pt x="19646" y="22337"/>
                  </a:cubicBezTo>
                  <a:lnTo>
                    <a:pt x="19872" y="23099"/>
                  </a:lnTo>
                  <a:cubicBezTo>
                    <a:pt x="20551" y="22885"/>
                    <a:pt x="21194" y="22623"/>
                    <a:pt x="21741" y="22265"/>
                  </a:cubicBezTo>
                  <a:lnTo>
                    <a:pt x="21336" y="21587"/>
                  </a:lnTo>
                  <a:close/>
                  <a:moveTo>
                    <a:pt x="17574" y="20861"/>
                  </a:moveTo>
                  <a:lnTo>
                    <a:pt x="16800" y="21027"/>
                  </a:lnTo>
                  <a:cubicBezTo>
                    <a:pt x="16919" y="21623"/>
                    <a:pt x="17014" y="22265"/>
                    <a:pt x="17038" y="22932"/>
                  </a:cubicBezTo>
                  <a:lnTo>
                    <a:pt x="17145" y="22932"/>
                  </a:lnTo>
                  <a:cubicBezTo>
                    <a:pt x="16681" y="23016"/>
                    <a:pt x="16252" y="23099"/>
                    <a:pt x="15836" y="23158"/>
                  </a:cubicBezTo>
                  <a:lnTo>
                    <a:pt x="15943" y="23932"/>
                  </a:lnTo>
                  <a:cubicBezTo>
                    <a:pt x="16550" y="23837"/>
                    <a:pt x="17217" y="23718"/>
                    <a:pt x="17931" y="23551"/>
                  </a:cubicBezTo>
                  <a:lnTo>
                    <a:pt x="17788" y="22885"/>
                  </a:lnTo>
                  <a:lnTo>
                    <a:pt x="17824" y="22885"/>
                  </a:lnTo>
                  <a:cubicBezTo>
                    <a:pt x="17800" y="22182"/>
                    <a:pt x="17705" y="21503"/>
                    <a:pt x="17574" y="20861"/>
                  </a:cubicBezTo>
                  <a:close/>
                  <a:moveTo>
                    <a:pt x="12026" y="23158"/>
                  </a:moveTo>
                  <a:lnTo>
                    <a:pt x="11859" y="23932"/>
                  </a:lnTo>
                  <a:cubicBezTo>
                    <a:pt x="12383" y="24051"/>
                    <a:pt x="13002" y="24111"/>
                    <a:pt x="13681" y="24111"/>
                  </a:cubicBezTo>
                  <a:cubicBezTo>
                    <a:pt x="13752" y="24111"/>
                    <a:pt x="13847" y="24111"/>
                    <a:pt x="13931" y="24087"/>
                  </a:cubicBezTo>
                  <a:lnTo>
                    <a:pt x="13919" y="23301"/>
                  </a:lnTo>
                  <a:lnTo>
                    <a:pt x="13693" y="23301"/>
                  </a:lnTo>
                  <a:cubicBezTo>
                    <a:pt x="13073" y="23301"/>
                    <a:pt x="12502" y="23254"/>
                    <a:pt x="12026" y="23158"/>
                  </a:cubicBezTo>
                  <a:close/>
                  <a:moveTo>
                    <a:pt x="16991" y="24861"/>
                  </a:moveTo>
                  <a:cubicBezTo>
                    <a:pt x="16955" y="25492"/>
                    <a:pt x="16872" y="26147"/>
                    <a:pt x="16752" y="26802"/>
                  </a:cubicBezTo>
                  <a:lnTo>
                    <a:pt x="17526" y="26933"/>
                  </a:lnTo>
                  <a:cubicBezTo>
                    <a:pt x="17645" y="26254"/>
                    <a:pt x="17741" y="25575"/>
                    <a:pt x="17788" y="24921"/>
                  </a:cubicBezTo>
                  <a:lnTo>
                    <a:pt x="16991" y="24861"/>
                  </a:lnTo>
                  <a:close/>
                  <a:moveTo>
                    <a:pt x="16348" y="28671"/>
                  </a:moveTo>
                  <a:cubicBezTo>
                    <a:pt x="16169" y="29266"/>
                    <a:pt x="15931" y="29862"/>
                    <a:pt x="15633" y="30445"/>
                  </a:cubicBezTo>
                  <a:lnTo>
                    <a:pt x="16324" y="30802"/>
                  </a:lnTo>
                  <a:cubicBezTo>
                    <a:pt x="16633" y="30195"/>
                    <a:pt x="16895" y="29552"/>
                    <a:pt x="17086" y="28897"/>
                  </a:cubicBezTo>
                  <a:lnTo>
                    <a:pt x="16348" y="28671"/>
                  </a:lnTo>
                  <a:close/>
                  <a:moveTo>
                    <a:pt x="14633" y="32100"/>
                  </a:moveTo>
                  <a:cubicBezTo>
                    <a:pt x="14276" y="32600"/>
                    <a:pt x="13859" y="33112"/>
                    <a:pt x="13407" y="33600"/>
                  </a:cubicBezTo>
                  <a:lnTo>
                    <a:pt x="13990" y="34136"/>
                  </a:lnTo>
                  <a:cubicBezTo>
                    <a:pt x="14455" y="33612"/>
                    <a:pt x="14883" y="33100"/>
                    <a:pt x="15276" y="32564"/>
                  </a:cubicBezTo>
                  <a:lnTo>
                    <a:pt x="14633" y="32100"/>
                  </a:lnTo>
                  <a:close/>
                  <a:moveTo>
                    <a:pt x="12026" y="34969"/>
                  </a:moveTo>
                  <a:cubicBezTo>
                    <a:pt x="11549" y="35374"/>
                    <a:pt x="11037" y="35791"/>
                    <a:pt x="10502" y="36196"/>
                  </a:cubicBezTo>
                  <a:lnTo>
                    <a:pt x="10966" y="36815"/>
                  </a:lnTo>
                  <a:cubicBezTo>
                    <a:pt x="11514" y="36398"/>
                    <a:pt x="12061" y="35981"/>
                    <a:pt x="12550" y="35565"/>
                  </a:cubicBezTo>
                  <a:lnTo>
                    <a:pt x="12026" y="34969"/>
                  </a:lnTo>
                  <a:close/>
                  <a:moveTo>
                    <a:pt x="8882" y="37315"/>
                  </a:moveTo>
                  <a:cubicBezTo>
                    <a:pt x="8347" y="37636"/>
                    <a:pt x="7787" y="37982"/>
                    <a:pt x="7204" y="38303"/>
                  </a:cubicBezTo>
                  <a:lnTo>
                    <a:pt x="7597" y="38994"/>
                  </a:lnTo>
                  <a:cubicBezTo>
                    <a:pt x="8192" y="38648"/>
                    <a:pt x="8763" y="38303"/>
                    <a:pt x="9299" y="37970"/>
                  </a:cubicBezTo>
                  <a:lnTo>
                    <a:pt x="8882" y="37315"/>
                  </a:lnTo>
                  <a:close/>
                  <a:moveTo>
                    <a:pt x="5465" y="39220"/>
                  </a:moveTo>
                  <a:cubicBezTo>
                    <a:pt x="4882" y="39494"/>
                    <a:pt x="4287" y="39768"/>
                    <a:pt x="3679" y="40030"/>
                  </a:cubicBezTo>
                  <a:lnTo>
                    <a:pt x="3989" y="40744"/>
                  </a:lnTo>
                  <a:cubicBezTo>
                    <a:pt x="4620" y="40482"/>
                    <a:pt x="5227" y="40196"/>
                    <a:pt x="5799" y="39910"/>
                  </a:cubicBezTo>
                  <a:lnTo>
                    <a:pt x="5465" y="39220"/>
                  </a:lnTo>
                  <a:close/>
                  <a:moveTo>
                    <a:pt x="1846" y="40780"/>
                  </a:moveTo>
                  <a:cubicBezTo>
                    <a:pt x="1239" y="41018"/>
                    <a:pt x="620" y="41244"/>
                    <a:pt x="0" y="41446"/>
                  </a:cubicBezTo>
                  <a:lnTo>
                    <a:pt x="250" y="42196"/>
                  </a:lnTo>
                  <a:cubicBezTo>
                    <a:pt x="893" y="41982"/>
                    <a:pt x="1512" y="41744"/>
                    <a:pt x="2132" y="41506"/>
                  </a:cubicBezTo>
                  <a:lnTo>
                    <a:pt x="1846" y="407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-36866" y="3577308"/>
            <a:ext cx="3889734" cy="333049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346802" y="4094136"/>
            <a:ext cx="3426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>
              <a:defRPr/>
            </a:pP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của</a:t>
            </a:r>
            <a:r>
              <a:rPr lang="en-US" sz="28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con</a:t>
            </a:r>
            <a:endParaRPr lang="en-US" sz="2800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107789" y="4806289"/>
            <a:ext cx="1266535" cy="613957"/>
            <a:chOff x="5084083" y="921200"/>
            <a:chExt cx="1575573" cy="738365"/>
          </a:xfrm>
        </p:grpSpPr>
        <p:pic>
          <p:nvPicPr>
            <p:cNvPr id="155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9CBF728A-69E6-EE4F-BC1B-8BC842C97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084083" y="921200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8" name="Picture 2" descr="Five pointed yellow star icon cartoon style Vector Image">
            <a:extLst>
              <a:ext uri="{FF2B5EF4-FFF2-40B4-BE49-F238E27FC236}">
                <a16:creationId xmlns:a16="http://schemas.microsoft.com/office/drawing/2014/main" id="{9CBF728A-69E6-EE4F-BC1B-8BC842C972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2422535" y="4802561"/>
            <a:ext cx="614361" cy="61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883223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951000" y="530532"/>
            <a:ext cx="102900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391887" y="1944915"/>
            <a:ext cx="9173028" cy="1814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348824" y="1753824"/>
            <a:ext cx="9494352" cy="2066932"/>
            <a:chOff x="1246219" y="1753824"/>
            <a:chExt cx="9494352" cy="2066932"/>
          </a:xfrm>
        </p:grpSpPr>
        <p:sp>
          <p:nvSpPr>
            <p:cNvPr id="13" name="Rectangle 12"/>
            <p:cNvSpPr/>
            <p:nvPr/>
          </p:nvSpPr>
          <p:spPr>
            <a:xfrm>
              <a:off x="1567543" y="2097207"/>
              <a:ext cx="9056915" cy="1723549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914377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914377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79" y="3714000"/>
            <a:ext cx="4214443" cy="3144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10414465" y="4605327"/>
            <a:ext cx="1676153" cy="2099732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5075332"/>
            <a:ext cx="1290272" cy="1782669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578178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12" descr="Kết quả hình ảnh cho math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15270" r="2499" b="17453"/>
          <a:stretch/>
        </p:blipFill>
        <p:spPr bwMode="auto">
          <a:xfrm>
            <a:off x="0" y="-25400"/>
            <a:ext cx="12192000" cy="69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38300" y="1955804"/>
            <a:ext cx="7924800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1219110">
              <a:defRPr/>
            </a:pPr>
            <a:r>
              <a:rPr lang="en-US" sz="4800" b="1" spc="51">
                <a:ln w="9525" cmpd="sng">
                  <a:noFill/>
                  <a:prstDash val="solid"/>
                </a:ln>
                <a:solidFill>
                  <a:srgbClr val="FFFFFF"/>
                </a:solidFill>
                <a:effectLst>
                  <a:glow rad="38100">
                    <a:srgbClr val="4F81BD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Nhiệm vụ tự học</a:t>
            </a:r>
            <a:endParaRPr lang="en-US" sz="4800" b="1" spc="51" dirty="0">
              <a:ln w="9525" cmpd="sng">
                <a:noFill/>
                <a:prstDash val="solid"/>
              </a:ln>
              <a:solidFill>
                <a:srgbClr val="FFFFFF"/>
              </a:solidFill>
              <a:effectLst>
                <a:glow rad="38100">
                  <a:srgbClr val="4F81BD">
                    <a:alpha val="40000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939760" y="3223816"/>
            <a:ext cx="237566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10">
              <a:defRPr/>
            </a:pPr>
            <a:r>
              <a:rPr lang="en-US" sz="1867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</p:txBody>
      </p:sp>
      <p:pic>
        <p:nvPicPr>
          <p:cNvPr id="5" name="Picture 2" descr="Vinschool – Trang thông tin điện tử của Vinschoo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4" y="212873"/>
            <a:ext cx="1085851" cy="866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38300" y="2936591"/>
            <a:ext cx="7924800" cy="169296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defTabSz="1219110">
              <a:defRPr/>
            </a:pPr>
            <a:r>
              <a:rPr lang="en-US" sz="3467" spc="51">
                <a:ln w="9525" cmpd="sng">
                  <a:noFill/>
                  <a:prstDash val="solid"/>
                </a:ln>
                <a:solidFill>
                  <a:srgbClr val="FFFFFF"/>
                </a:solidFill>
                <a:effectLst>
                  <a:glow rad="38100">
                    <a:srgbClr val="4F81BD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- Ôn lại các kiến thức đã học</a:t>
            </a:r>
          </a:p>
          <a:p>
            <a:pPr marL="457200" indent="-457200" defTabSz="1219110">
              <a:buFontTx/>
              <a:buChar char="-"/>
              <a:defRPr/>
            </a:pPr>
            <a:r>
              <a:rPr lang="en-US" sz="3467" spc="51">
                <a:ln w="9525" cmpd="sng">
                  <a:noFill/>
                  <a:prstDash val="solid"/>
                </a:ln>
                <a:solidFill>
                  <a:srgbClr val="FFFFFF"/>
                </a:solidFill>
                <a:effectLst>
                  <a:glow rad="38100">
                    <a:srgbClr val="4F81BD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Hoàn thành bài Quiz trên LMS</a:t>
            </a:r>
          </a:p>
          <a:p>
            <a:pPr marL="457200" indent="-457200" defTabSz="1219110">
              <a:buFontTx/>
              <a:buChar char="-"/>
              <a:defRPr/>
            </a:pPr>
            <a:r>
              <a:rPr lang="en-US" sz="3467" spc="51">
                <a:ln w="9525" cmpd="sng">
                  <a:noFill/>
                  <a:prstDash val="solid"/>
                </a:ln>
                <a:solidFill>
                  <a:srgbClr val="FFFFFF"/>
                </a:solidFill>
                <a:effectLst>
                  <a:glow rad="38100">
                    <a:srgbClr val="4F81BD">
                      <a:alpha val="40000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anose="02040503050406030204" pitchFamily="18" charset="0"/>
                <a:ea typeface="Cambria" panose="02040503050406030204" pitchFamily="18" charset="0"/>
              </a:rPr>
              <a:t>Thực hành soạn thảo với MS Word</a:t>
            </a:r>
          </a:p>
        </p:txBody>
      </p:sp>
    </p:spTree>
    <p:extLst>
      <p:ext uri="{BB962C8B-B14F-4D97-AF65-F5344CB8AC3E}">
        <p14:creationId xmlns:p14="http://schemas.microsoft.com/office/powerpoint/2010/main" val="2812244881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ĐỒ HỌA\VinMC\vinschool\slide 1\TRANG 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11910"/>
            <a:ext cx="12191999" cy="6880899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045DCC-01FD-4B28-B354-1965AED5F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5842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79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2845" y="433308"/>
            <a:ext cx="6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HOẠT ĐỘNG NHÓM</a:t>
            </a:r>
            <a:endParaRPr lang="en-US" sz="4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604" y="2231451"/>
            <a:ext cx="4082431" cy="4031116"/>
          </a:xfrm>
          <a:prstGeom prst="rect">
            <a:avLst/>
          </a:prstGeom>
        </p:spPr>
      </p:pic>
      <p:sp>
        <p:nvSpPr>
          <p:cNvPr id="9" name="Thought Bubble: Cloud 3">
            <a:extLst>
              <a:ext uri="{FF2B5EF4-FFF2-40B4-BE49-F238E27FC236}">
                <a16:creationId xmlns:a16="http://schemas.microsoft.com/office/drawing/2014/main" id="{0E815968-BF91-F728-D5C6-885388EFAB50}"/>
              </a:ext>
            </a:extLst>
          </p:cNvPr>
          <p:cNvSpPr/>
          <p:nvPr/>
        </p:nvSpPr>
        <p:spPr>
          <a:xfrm>
            <a:off x="1049004" y="1558349"/>
            <a:ext cx="6164596" cy="2057405"/>
          </a:xfrm>
          <a:prstGeom prst="cloudCallout">
            <a:avLst>
              <a:gd name="adj1" fmla="val 70954"/>
              <a:gd name="adj2" fmla="val 7710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Cùng thảo luận xem con đã được học những gì nhé!</a:t>
            </a:r>
            <a:endParaRPr lang="en-US" sz="28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2 phút">
            <a:hlinkClick r:id="" action="ppaction://media"/>
            <a:extLst>
              <a:ext uri="{FF2B5EF4-FFF2-40B4-BE49-F238E27FC236}">
                <a16:creationId xmlns:a16="http://schemas.microsoft.com/office/drawing/2014/main" id="{8B89D3BC-DB8F-3179-6990-03B3CE150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254" y="288835"/>
            <a:ext cx="197450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923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78979" y="2182368"/>
            <a:ext cx="3318322" cy="2791544"/>
            <a:chOff x="2467788" y="2029927"/>
            <a:chExt cx="3906805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2552853" y="2336798"/>
              <a:ext cx="3821740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2467788" y="2529610"/>
              <a:ext cx="3906805" cy="14783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200" kern="0">
                  <a:ln w="3175">
                    <a:noFill/>
                  </a:ln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Làm quen với máy tính</a:t>
              </a:r>
              <a:endParaRPr lang="en-US" altLang="zh-CN" sz="3200" kern="0" dirty="0">
                <a:ln w="12700" cap="flat">
                  <a:noFill/>
                  <a:miter lim="800000"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4204722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3228304" y="1080862"/>
            <a:ext cx="60299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kern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TIẾN TRÌNH HỌC TẬP</a:t>
            </a:r>
            <a:endParaRPr lang="en-US" altLang="zh-CN" sz="4000" b="1" kern="0" dirty="0">
              <a:ln w="3175">
                <a:noFill/>
              </a:ln>
              <a:solidFill>
                <a:srgbClr val="CF2B27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8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0" y="-3076"/>
            <a:ext cx="1980155" cy="1863650"/>
          </a:xfrm>
          <a:prstGeom prst="rect">
            <a:avLst/>
          </a:prstGeom>
        </p:spPr>
      </p:pic>
      <p:pic>
        <p:nvPicPr>
          <p:cNvPr id="20" name="图片 1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24" b="29516"/>
          <a:stretch/>
        </p:blipFill>
        <p:spPr>
          <a:xfrm>
            <a:off x="717" y="412183"/>
            <a:ext cx="928536" cy="83827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8209330" y="2458309"/>
            <a:ext cx="3246070" cy="2484673"/>
          </a:xfrm>
          <a:prstGeom prst="roundRect">
            <a:avLst>
              <a:gd name="adj" fmla="val 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7E2A70E-E1E5-C848-992B-00339DD5B302}"/>
              </a:ext>
            </a:extLst>
          </p:cNvPr>
          <p:cNvSpPr/>
          <p:nvPr/>
        </p:nvSpPr>
        <p:spPr>
          <a:xfrm>
            <a:off x="8317060" y="2798018"/>
            <a:ext cx="3087540" cy="1478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kern="0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Soạn thảo văn bản</a:t>
            </a:r>
            <a:endParaRPr lang="en-US" altLang="zh-CN" sz="3200" kern="0" dirty="0">
              <a:ln w="12700" cap="flat">
                <a:noFill/>
                <a:miter lim="800000"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9" y="172231"/>
            <a:ext cx="1040130" cy="1040130"/>
          </a:xfrm>
          <a:prstGeom prst="rect">
            <a:avLst/>
          </a:prstGeom>
        </p:spPr>
      </p:pic>
      <p:sp>
        <p:nvSpPr>
          <p:cNvPr id="3" name="Rounded Rectangle 15">
            <a:extLst>
              <a:ext uri="{FF2B5EF4-FFF2-40B4-BE49-F238E27FC236}">
                <a16:creationId xmlns:a16="http://schemas.microsoft.com/office/drawing/2014/main" id="{FED7C008-3008-FACF-28DD-441E7E096E62}"/>
              </a:ext>
            </a:extLst>
          </p:cNvPr>
          <p:cNvSpPr/>
          <p:nvPr/>
        </p:nvSpPr>
        <p:spPr>
          <a:xfrm>
            <a:off x="4318064" y="2453821"/>
            <a:ext cx="3318323" cy="2484673"/>
          </a:xfrm>
          <a:prstGeom prst="roundRect">
            <a:avLst>
              <a:gd name="adj" fmla="val 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矩形 16">
            <a:extLst>
              <a:ext uri="{FF2B5EF4-FFF2-40B4-BE49-F238E27FC236}">
                <a16:creationId xmlns:a16="http://schemas.microsoft.com/office/drawing/2014/main" id="{517839FC-186F-E118-DACB-656227EFFB5F}"/>
              </a:ext>
            </a:extLst>
          </p:cNvPr>
          <p:cNvSpPr/>
          <p:nvPr/>
        </p:nvSpPr>
        <p:spPr>
          <a:xfrm>
            <a:off x="4249673" y="2682686"/>
            <a:ext cx="3365074" cy="221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kern="0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Thiết kế truyện tranh với Comic Life</a:t>
            </a:r>
            <a:endParaRPr lang="en-US" altLang="zh-CN" sz="3200" kern="0" dirty="0">
              <a:ln w="12700" cap="flat">
                <a:noFill/>
                <a:miter lim="800000"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50406" y="2010321"/>
            <a:ext cx="628083" cy="6280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E2607D1-D3BA-1169-5E07-25C48A5196C3}"/>
              </a:ext>
            </a:extLst>
          </p:cNvPr>
          <p:cNvSpPr/>
          <p:nvPr/>
        </p:nvSpPr>
        <p:spPr>
          <a:xfrm>
            <a:off x="9503846" y="1991233"/>
            <a:ext cx="628083" cy="6280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3697802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8EE5ED-01DE-425E-89BA-6914F8A3D02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4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0" y="-3075"/>
            <a:ext cx="2097481" cy="2095956"/>
          </a:xfrm>
          <a:prstGeom prst="rect">
            <a:avLst/>
          </a:prstGeom>
        </p:spPr>
      </p:pic>
      <p:pic>
        <p:nvPicPr>
          <p:cNvPr id="15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4"/>
          <a:stretch/>
        </p:blipFill>
        <p:spPr>
          <a:xfrm>
            <a:off x="-32189" y="0"/>
            <a:ext cx="2187558" cy="3567982"/>
          </a:xfrm>
          <a:prstGeom prst="rect">
            <a:avLst/>
          </a:prstGeom>
        </p:spPr>
      </p:pic>
      <p:pic>
        <p:nvPicPr>
          <p:cNvPr id="18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472" y="-2262"/>
            <a:ext cx="2656257" cy="72901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36" y="88229"/>
            <a:ext cx="1249863" cy="997698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A78AC4B-8B01-4561-B602-799492345A70}"/>
              </a:ext>
            </a:extLst>
          </p:cNvPr>
          <p:cNvSpPr/>
          <p:nvPr/>
        </p:nvSpPr>
        <p:spPr>
          <a:xfrm>
            <a:off x="538106" y="2171853"/>
            <a:ext cx="11274664" cy="175432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Tiết</a:t>
            </a:r>
            <a:r>
              <a:rPr lang="en-US" altLang="zh-CN" sz="5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 25</a:t>
            </a:r>
            <a:endParaRPr lang="en-US" altLang="zh-CN" sz="5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  <a:p>
            <a:pPr algn="ctr" defTabSz="852086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5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Ôn tập cuối kì I</a:t>
            </a:r>
            <a:endParaRPr lang="en-US" altLang="zh-CN" sz="5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63092" y="1373172"/>
            <a:ext cx="346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ICT KHỐI 2</a:t>
            </a:r>
          </a:p>
        </p:txBody>
      </p:sp>
      <p:grpSp>
        <p:nvGrpSpPr>
          <p:cNvPr id="12" name="Google Shape;305;p24"/>
          <p:cNvGrpSpPr/>
          <p:nvPr/>
        </p:nvGrpSpPr>
        <p:grpSpPr>
          <a:xfrm>
            <a:off x="3222800" y="4363343"/>
            <a:ext cx="5905276" cy="2663165"/>
            <a:chOff x="-35764" y="616971"/>
            <a:chExt cx="9460909" cy="4969748"/>
          </a:xfrm>
        </p:grpSpPr>
        <p:grpSp>
          <p:nvGrpSpPr>
            <p:cNvPr id="13" name="Google Shape;306;p24"/>
            <p:cNvGrpSpPr/>
            <p:nvPr/>
          </p:nvGrpSpPr>
          <p:grpSpPr>
            <a:xfrm>
              <a:off x="-35764" y="1530582"/>
              <a:ext cx="9460909" cy="4056136"/>
              <a:chOff x="-35764" y="1530582"/>
              <a:chExt cx="9460909" cy="4056136"/>
            </a:xfrm>
          </p:grpSpPr>
          <p:grpSp>
            <p:nvGrpSpPr>
              <p:cNvPr id="29" name="Google Shape;307;p24"/>
              <p:cNvGrpSpPr/>
              <p:nvPr/>
            </p:nvGrpSpPr>
            <p:grpSpPr>
              <a:xfrm>
                <a:off x="6818739" y="3165067"/>
                <a:ext cx="2606407" cy="2421651"/>
                <a:chOff x="6818739" y="3165067"/>
                <a:chExt cx="2606407" cy="2421651"/>
              </a:xfrm>
            </p:grpSpPr>
            <p:sp>
              <p:nvSpPr>
                <p:cNvPr id="122" name="Google Shape;308;p24"/>
                <p:cNvSpPr/>
                <p:nvPr/>
              </p:nvSpPr>
              <p:spPr>
                <a:xfrm rot="6204519" flipH="1">
                  <a:off x="8446869" y="5015568"/>
                  <a:ext cx="588540" cy="4625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225" h="36329" extrusionOk="0">
                      <a:moveTo>
                        <a:pt x="22811" y="1"/>
                      </a:moveTo>
                      <a:cubicBezTo>
                        <a:pt x="22101" y="1"/>
                        <a:pt x="21442" y="39"/>
                        <a:pt x="20849" y="98"/>
                      </a:cubicBezTo>
                      <a:cubicBezTo>
                        <a:pt x="18899" y="291"/>
                        <a:pt x="17663" y="706"/>
                        <a:pt x="17663" y="706"/>
                      </a:cubicBezTo>
                      <a:cubicBezTo>
                        <a:pt x="7826" y="4029"/>
                        <a:pt x="1473" y="13461"/>
                        <a:pt x="694" y="15519"/>
                      </a:cubicBezTo>
                      <a:cubicBezTo>
                        <a:pt x="0" y="17353"/>
                        <a:pt x="1810" y="24208"/>
                        <a:pt x="7055" y="30026"/>
                      </a:cubicBezTo>
                      <a:cubicBezTo>
                        <a:pt x="7692" y="30731"/>
                        <a:pt x="7519" y="31492"/>
                        <a:pt x="8260" y="32160"/>
                      </a:cubicBezTo>
                      <a:cubicBezTo>
                        <a:pt x="11380" y="34963"/>
                        <a:pt x="16934" y="36329"/>
                        <a:pt x="22650" y="36329"/>
                      </a:cubicBezTo>
                      <a:cubicBezTo>
                        <a:pt x="29459" y="36329"/>
                        <a:pt x="36497" y="34391"/>
                        <a:pt x="39922" y="30637"/>
                      </a:cubicBezTo>
                      <a:cubicBezTo>
                        <a:pt x="46225" y="23730"/>
                        <a:pt x="40744" y="8665"/>
                        <a:pt x="33305" y="3311"/>
                      </a:cubicBezTo>
                      <a:cubicBezTo>
                        <a:pt x="29634" y="670"/>
                        <a:pt x="25776" y="1"/>
                        <a:pt x="22811" y="1"/>
                      </a:cubicBezTo>
                      <a:close/>
                    </a:path>
                  </a:pathLst>
                </a:custGeom>
                <a:solidFill>
                  <a:srgbClr val="AF6E6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3" name="Google Shape;309;p24"/>
                <p:cNvGrpSpPr/>
                <p:nvPr/>
              </p:nvGrpSpPr>
              <p:grpSpPr>
                <a:xfrm flipH="1">
                  <a:off x="6818739" y="3165067"/>
                  <a:ext cx="2606407" cy="2193284"/>
                  <a:chOff x="4203750" y="4440300"/>
                  <a:chExt cx="1316500" cy="1107775"/>
                </a:xfrm>
              </p:grpSpPr>
              <p:sp>
                <p:nvSpPr>
                  <p:cNvPr id="124" name="Google Shape;310;p24"/>
                  <p:cNvSpPr/>
                  <p:nvPr/>
                </p:nvSpPr>
                <p:spPr>
                  <a:xfrm>
                    <a:off x="5281150" y="4879550"/>
                    <a:ext cx="239100" cy="191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64" h="7649" extrusionOk="0">
                        <a:moveTo>
                          <a:pt x="5316" y="0"/>
                        </a:moveTo>
                        <a:cubicBezTo>
                          <a:pt x="2882" y="0"/>
                          <a:pt x="0" y="3286"/>
                          <a:pt x="0" y="3286"/>
                        </a:cubicBezTo>
                        <a:lnTo>
                          <a:pt x="73" y="7648"/>
                        </a:lnTo>
                        <a:cubicBezTo>
                          <a:pt x="4406" y="7167"/>
                          <a:pt x="9563" y="3557"/>
                          <a:pt x="7081" y="801"/>
                        </a:cubicBezTo>
                        <a:cubicBezTo>
                          <a:pt x="6564" y="227"/>
                          <a:pt x="5955" y="0"/>
                          <a:pt x="5316" y="0"/>
                        </a:cubicBezTo>
                        <a:close/>
                      </a:path>
                    </a:pathLst>
                  </a:custGeom>
                  <a:solidFill>
                    <a:srgbClr val="965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311;p24"/>
                  <p:cNvSpPr/>
                  <p:nvPr/>
                </p:nvSpPr>
                <p:spPr>
                  <a:xfrm>
                    <a:off x="5333575" y="4906725"/>
                    <a:ext cx="123450" cy="10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38" h="4013" extrusionOk="0">
                        <a:moveTo>
                          <a:pt x="4129" y="1"/>
                        </a:moveTo>
                        <a:cubicBezTo>
                          <a:pt x="3622" y="45"/>
                          <a:pt x="3107" y="165"/>
                          <a:pt x="2643" y="395"/>
                        </a:cubicBezTo>
                        <a:cubicBezTo>
                          <a:pt x="2168" y="612"/>
                          <a:pt x="1738" y="919"/>
                          <a:pt x="1367" y="1287"/>
                        </a:cubicBezTo>
                        <a:cubicBezTo>
                          <a:pt x="990" y="1655"/>
                          <a:pt x="679" y="2079"/>
                          <a:pt x="445" y="2543"/>
                        </a:cubicBezTo>
                        <a:cubicBezTo>
                          <a:pt x="208" y="3001"/>
                          <a:pt x="41" y="3502"/>
                          <a:pt x="1" y="4013"/>
                        </a:cubicBezTo>
                        <a:cubicBezTo>
                          <a:pt x="241" y="3562"/>
                          <a:pt x="498" y="3144"/>
                          <a:pt x="782" y="2746"/>
                        </a:cubicBezTo>
                        <a:cubicBezTo>
                          <a:pt x="842" y="2657"/>
                          <a:pt x="910" y="2570"/>
                          <a:pt x="976" y="2486"/>
                        </a:cubicBezTo>
                        <a:cubicBezTo>
                          <a:pt x="1240" y="2426"/>
                          <a:pt x="1497" y="2370"/>
                          <a:pt x="1751" y="2309"/>
                        </a:cubicBezTo>
                        <a:cubicBezTo>
                          <a:pt x="2105" y="2225"/>
                          <a:pt x="2453" y="2149"/>
                          <a:pt x="2800" y="2079"/>
                        </a:cubicBezTo>
                        <a:cubicBezTo>
                          <a:pt x="3147" y="2015"/>
                          <a:pt x="3495" y="1958"/>
                          <a:pt x="3848" y="1918"/>
                        </a:cubicBezTo>
                        <a:cubicBezTo>
                          <a:pt x="4203" y="1885"/>
                          <a:pt x="4553" y="1878"/>
                          <a:pt x="4938" y="1872"/>
                        </a:cubicBezTo>
                        <a:cubicBezTo>
                          <a:pt x="4613" y="1675"/>
                          <a:pt x="4232" y="1564"/>
                          <a:pt x="3848" y="1524"/>
                        </a:cubicBezTo>
                        <a:cubicBezTo>
                          <a:pt x="3728" y="1514"/>
                          <a:pt x="3607" y="1508"/>
                          <a:pt x="3487" y="1508"/>
                        </a:cubicBezTo>
                        <a:cubicBezTo>
                          <a:pt x="3223" y="1508"/>
                          <a:pt x="2960" y="1533"/>
                          <a:pt x="2703" y="1581"/>
                        </a:cubicBezTo>
                        <a:cubicBezTo>
                          <a:pt x="2329" y="1658"/>
                          <a:pt x="1965" y="1778"/>
                          <a:pt x="1621" y="1935"/>
                        </a:cubicBezTo>
                        <a:cubicBezTo>
                          <a:pt x="1507" y="1989"/>
                          <a:pt x="1397" y="2049"/>
                          <a:pt x="1286" y="2109"/>
                        </a:cubicBezTo>
                        <a:cubicBezTo>
                          <a:pt x="1427" y="1952"/>
                          <a:pt x="1571" y="1795"/>
                          <a:pt x="1721" y="1648"/>
                        </a:cubicBezTo>
                        <a:cubicBezTo>
                          <a:pt x="2062" y="1314"/>
                          <a:pt x="2429" y="1003"/>
                          <a:pt x="2837" y="742"/>
                        </a:cubicBezTo>
                        <a:cubicBezTo>
                          <a:pt x="3238" y="462"/>
                          <a:pt x="3679" y="248"/>
                          <a:pt x="4129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312;p24"/>
                  <p:cNvSpPr/>
                  <p:nvPr/>
                </p:nvSpPr>
                <p:spPr>
                  <a:xfrm>
                    <a:off x="4203750" y="4440300"/>
                    <a:ext cx="1209600" cy="539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384" h="21568" extrusionOk="0">
                        <a:moveTo>
                          <a:pt x="21139" y="1"/>
                        </a:moveTo>
                        <a:cubicBezTo>
                          <a:pt x="17726" y="1"/>
                          <a:pt x="14505" y="1218"/>
                          <a:pt x="12400" y="4813"/>
                        </a:cubicBezTo>
                        <a:cubicBezTo>
                          <a:pt x="12400" y="4813"/>
                          <a:pt x="1" y="6343"/>
                          <a:pt x="5973" y="16744"/>
                        </a:cubicBezTo>
                        <a:lnTo>
                          <a:pt x="13696" y="21568"/>
                        </a:lnTo>
                        <a:lnTo>
                          <a:pt x="40140" y="16129"/>
                        </a:lnTo>
                        <a:cubicBezTo>
                          <a:pt x="40140" y="16129"/>
                          <a:pt x="42745" y="15692"/>
                          <a:pt x="45394" y="12452"/>
                        </a:cubicBezTo>
                        <a:cubicBezTo>
                          <a:pt x="48039" y="9209"/>
                          <a:pt x="48383" y="3543"/>
                          <a:pt x="46891" y="3002"/>
                        </a:cubicBezTo>
                        <a:cubicBezTo>
                          <a:pt x="46784" y="2964"/>
                          <a:pt x="46675" y="2946"/>
                          <a:pt x="46566" y="2946"/>
                        </a:cubicBezTo>
                        <a:cubicBezTo>
                          <a:pt x="45142" y="2946"/>
                          <a:pt x="43567" y="5979"/>
                          <a:pt x="43567" y="5979"/>
                        </a:cubicBezTo>
                        <a:cubicBezTo>
                          <a:pt x="43567" y="5979"/>
                          <a:pt x="45591" y="978"/>
                          <a:pt x="43023" y="694"/>
                        </a:cubicBezTo>
                        <a:cubicBezTo>
                          <a:pt x="42963" y="688"/>
                          <a:pt x="42905" y="685"/>
                          <a:pt x="42846" y="685"/>
                        </a:cubicBezTo>
                        <a:cubicBezTo>
                          <a:pt x="40602" y="685"/>
                          <a:pt x="38939" y="5396"/>
                          <a:pt x="37001" y="5396"/>
                        </a:cubicBezTo>
                        <a:cubicBezTo>
                          <a:pt x="36805" y="5396"/>
                          <a:pt x="36606" y="5347"/>
                          <a:pt x="36403" y="5241"/>
                        </a:cubicBezTo>
                        <a:cubicBezTo>
                          <a:pt x="34917" y="4462"/>
                          <a:pt x="27674" y="1"/>
                          <a:pt x="21139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313;p24"/>
                  <p:cNvSpPr/>
                  <p:nvPr/>
                </p:nvSpPr>
                <p:spPr>
                  <a:xfrm>
                    <a:off x="4303150" y="4639850"/>
                    <a:ext cx="1155625" cy="908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225" h="36329" extrusionOk="0">
                        <a:moveTo>
                          <a:pt x="22811" y="1"/>
                        </a:moveTo>
                        <a:cubicBezTo>
                          <a:pt x="22101" y="1"/>
                          <a:pt x="21442" y="39"/>
                          <a:pt x="20849" y="98"/>
                        </a:cubicBezTo>
                        <a:cubicBezTo>
                          <a:pt x="18899" y="291"/>
                          <a:pt x="17663" y="706"/>
                          <a:pt x="17663" y="706"/>
                        </a:cubicBezTo>
                        <a:cubicBezTo>
                          <a:pt x="7826" y="4029"/>
                          <a:pt x="1473" y="13461"/>
                          <a:pt x="694" y="15519"/>
                        </a:cubicBezTo>
                        <a:cubicBezTo>
                          <a:pt x="0" y="17353"/>
                          <a:pt x="1810" y="24208"/>
                          <a:pt x="7055" y="30026"/>
                        </a:cubicBezTo>
                        <a:cubicBezTo>
                          <a:pt x="7692" y="30731"/>
                          <a:pt x="7519" y="31492"/>
                          <a:pt x="8260" y="32160"/>
                        </a:cubicBezTo>
                        <a:cubicBezTo>
                          <a:pt x="11380" y="34963"/>
                          <a:pt x="16934" y="36329"/>
                          <a:pt x="22650" y="36329"/>
                        </a:cubicBezTo>
                        <a:cubicBezTo>
                          <a:pt x="29459" y="36329"/>
                          <a:pt x="36497" y="34391"/>
                          <a:pt x="39922" y="30637"/>
                        </a:cubicBezTo>
                        <a:cubicBezTo>
                          <a:pt x="46225" y="23730"/>
                          <a:pt x="40744" y="8665"/>
                          <a:pt x="33305" y="3311"/>
                        </a:cubicBezTo>
                        <a:cubicBezTo>
                          <a:pt x="29634" y="670"/>
                          <a:pt x="25776" y="1"/>
                          <a:pt x="22811" y="1"/>
                        </a:cubicBezTo>
                        <a:close/>
                      </a:path>
                    </a:pathLst>
                  </a:custGeom>
                  <a:solidFill>
                    <a:srgbClr val="AF6E6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314;p24"/>
                  <p:cNvSpPr/>
                  <p:nvPr/>
                </p:nvSpPr>
                <p:spPr>
                  <a:xfrm>
                    <a:off x="4866375" y="4893350"/>
                    <a:ext cx="43775" cy="7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51" h="2866" extrusionOk="0">
                        <a:moveTo>
                          <a:pt x="954" y="1"/>
                        </a:moveTo>
                        <a:cubicBezTo>
                          <a:pt x="517" y="1"/>
                          <a:pt x="122" y="601"/>
                          <a:pt x="64" y="1371"/>
                        </a:cubicBezTo>
                        <a:cubicBezTo>
                          <a:pt x="1" y="2159"/>
                          <a:pt x="314" y="2828"/>
                          <a:pt x="765" y="2865"/>
                        </a:cubicBezTo>
                        <a:cubicBezTo>
                          <a:pt x="777" y="2865"/>
                          <a:pt x="788" y="2866"/>
                          <a:pt x="800" y="2866"/>
                        </a:cubicBezTo>
                        <a:cubicBezTo>
                          <a:pt x="1234" y="2866"/>
                          <a:pt x="1629" y="2266"/>
                          <a:pt x="1690" y="1498"/>
                        </a:cubicBezTo>
                        <a:cubicBezTo>
                          <a:pt x="1751" y="707"/>
                          <a:pt x="1436" y="39"/>
                          <a:pt x="989" y="2"/>
                        </a:cubicBezTo>
                        <a:cubicBezTo>
                          <a:pt x="977" y="1"/>
                          <a:pt x="965" y="1"/>
                          <a:pt x="954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315;p24"/>
                  <p:cNvSpPr/>
                  <p:nvPr/>
                </p:nvSpPr>
                <p:spPr>
                  <a:xfrm>
                    <a:off x="5209250" y="4888500"/>
                    <a:ext cx="43675" cy="7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47" h="2866" extrusionOk="0">
                        <a:moveTo>
                          <a:pt x="950" y="1"/>
                        </a:moveTo>
                        <a:cubicBezTo>
                          <a:pt x="516" y="1"/>
                          <a:pt x="122" y="601"/>
                          <a:pt x="60" y="1368"/>
                        </a:cubicBezTo>
                        <a:cubicBezTo>
                          <a:pt x="0" y="2160"/>
                          <a:pt x="314" y="2828"/>
                          <a:pt x="762" y="2865"/>
                        </a:cubicBezTo>
                        <a:cubicBezTo>
                          <a:pt x="774" y="2865"/>
                          <a:pt x="785" y="2866"/>
                          <a:pt x="797" y="2866"/>
                        </a:cubicBezTo>
                        <a:cubicBezTo>
                          <a:pt x="1231" y="2866"/>
                          <a:pt x="1625" y="2266"/>
                          <a:pt x="1687" y="1495"/>
                        </a:cubicBezTo>
                        <a:cubicBezTo>
                          <a:pt x="1747" y="707"/>
                          <a:pt x="1434" y="39"/>
                          <a:pt x="985" y="2"/>
                        </a:cubicBezTo>
                        <a:cubicBezTo>
                          <a:pt x="974" y="1"/>
                          <a:pt x="962" y="1"/>
                          <a:pt x="950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316;p24"/>
                  <p:cNvSpPr/>
                  <p:nvPr/>
                </p:nvSpPr>
                <p:spPr>
                  <a:xfrm>
                    <a:off x="5228275" y="5036725"/>
                    <a:ext cx="89625" cy="78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5" h="3153" extrusionOk="0">
                        <a:moveTo>
                          <a:pt x="1794" y="1"/>
                        </a:moveTo>
                        <a:cubicBezTo>
                          <a:pt x="1585" y="1"/>
                          <a:pt x="1372" y="43"/>
                          <a:pt x="1166" y="132"/>
                        </a:cubicBezTo>
                        <a:cubicBezTo>
                          <a:pt x="368" y="476"/>
                          <a:pt x="1" y="1405"/>
                          <a:pt x="348" y="2203"/>
                        </a:cubicBezTo>
                        <a:cubicBezTo>
                          <a:pt x="607" y="2797"/>
                          <a:pt x="1185" y="3153"/>
                          <a:pt x="1794" y="3153"/>
                        </a:cubicBezTo>
                        <a:cubicBezTo>
                          <a:pt x="2004" y="3153"/>
                          <a:pt x="2217" y="3111"/>
                          <a:pt x="2423" y="3022"/>
                        </a:cubicBezTo>
                        <a:cubicBezTo>
                          <a:pt x="3221" y="2677"/>
                          <a:pt x="3585" y="1749"/>
                          <a:pt x="3241" y="950"/>
                        </a:cubicBezTo>
                        <a:cubicBezTo>
                          <a:pt x="2982" y="356"/>
                          <a:pt x="2404" y="1"/>
                          <a:pt x="1794" y="1"/>
                        </a:cubicBezTo>
                        <a:close/>
                      </a:path>
                    </a:pathLst>
                  </a:custGeom>
                  <a:solidFill>
                    <a:srgbClr val="E590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317;p24"/>
                  <p:cNvSpPr/>
                  <p:nvPr/>
                </p:nvSpPr>
                <p:spPr>
                  <a:xfrm>
                    <a:off x="4786875" y="4984625"/>
                    <a:ext cx="89625" cy="78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5" h="3155" extrusionOk="0">
                        <a:moveTo>
                          <a:pt x="1793" y="1"/>
                        </a:moveTo>
                        <a:cubicBezTo>
                          <a:pt x="1583" y="1"/>
                          <a:pt x="1370" y="43"/>
                          <a:pt x="1166" y="131"/>
                        </a:cubicBezTo>
                        <a:cubicBezTo>
                          <a:pt x="368" y="479"/>
                          <a:pt x="0" y="1404"/>
                          <a:pt x="344" y="2203"/>
                        </a:cubicBezTo>
                        <a:cubicBezTo>
                          <a:pt x="603" y="2800"/>
                          <a:pt x="1184" y="3154"/>
                          <a:pt x="1794" y="3154"/>
                        </a:cubicBezTo>
                        <a:cubicBezTo>
                          <a:pt x="2003" y="3154"/>
                          <a:pt x="2215" y="3112"/>
                          <a:pt x="2419" y="3025"/>
                        </a:cubicBezTo>
                        <a:cubicBezTo>
                          <a:pt x="3218" y="2677"/>
                          <a:pt x="3585" y="1748"/>
                          <a:pt x="3238" y="950"/>
                        </a:cubicBezTo>
                        <a:cubicBezTo>
                          <a:pt x="2981" y="356"/>
                          <a:pt x="2402" y="1"/>
                          <a:pt x="1793" y="1"/>
                        </a:cubicBezTo>
                        <a:close/>
                      </a:path>
                    </a:pathLst>
                  </a:custGeom>
                  <a:solidFill>
                    <a:srgbClr val="E590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318;p24"/>
                  <p:cNvSpPr/>
                  <p:nvPr/>
                </p:nvSpPr>
                <p:spPr>
                  <a:xfrm>
                    <a:off x="5119550" y="4985150"/>
                    <a:ext cx="129550" cy="74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82" h="2981" extrusionOk="0">
                        <a:moveTo>
                          <a:pt x="3943" y="0"/>
                        </a:moveTo>
                        <a:cubicBezTo>
                          <a:pt x="3739" y="0"/>
                          <a:pt x="3544" y="20"/>
                          <a:pt x="3354" y="54"/>
                        </a:cubicBezTo>
                        <a:cubicBezTo>
                          <a:pt x="2947" y="127"/>
                          <a:pt x="2556" y="235"/>
                          <a:pt x="2176" y="368"/>
                        </a:cubicBezTo>
                        <a:cubicBezTo>
                          <a:pt x="1414" y="636"/>
                          <a:pt x="685" y="976"/>
                          <a:pt x="1" y="1397"/>
                        </a:cubicBezTo>
                        <a:cubicBezTo>
                          <a:pt x="769" y="1169"/>
                          <a:pt x="1527" y="936"/>
                          <a:pt x="2286" y="745"/>
                        </a:cubicBezTo>
                        <a:cubicBezTo>
                          <a:pt x="2666" y="659"/>
                          <a:pt x="3047" y="568"/>
                          <a:pt x="3425" y="528"/>
                        </a:cubicBezTo>
                        <a:cubicBezTo>
                          <a:pt x="3582" y="509"/>
                          <a:pt x="3739" y="494"/>
                          <a:pt x="3890" y="494"/>
                        </a:cubicBezTo>
                        <a:cubicBezTo>
                          <a:pt x="3919" y="494"/>
                          <a:pt x="3947" y="494"/>
                          <a:pt x="3975" y="495"/>
                        </a:cubicBezTo>
                        <a:cubicBezTo>
                          <a:pt x="4153" y="502"/>
                          <a:pt x="4326" y="528"/>
                          <a:pt x="4447" y="591"/>
                        </a:cubicBezTo>
                        <a:cubicBezTo>
                          <a:pt x="4567" y="656"/>
                          <a:pt x="4630" y="725"/>
                          <a:pt x="4654" y="862"/>
                        </a:cubicBezTo>
                        <a:cubicBezTo>
                          <a:pt x="4670" y="979"/>
                          <a:pt x="4634" y="1109"/>
                          <a:pt x="4544" y="1243"/>
                        </a:cubicBezTo>
                        <a:cubicBezTo>
                          <a:pt x="4360" y="1517"/>
                          <a:pt x="4035" y="1741"/>
                          <a:pt x="3715" y="1941"/>
                        </a:cubicBezTo>
                        <a:cubicBezTo>
                          <a:pt x="3057" y="2342"/>
                          <a:pt x="2329" y="2663"/>
                          <a:pt x="1598" y="2980"/>
                        </a:cubicBezTo>
                        <a:cubicBezTo>
                          <a:pt x="2389" y="2863"/>
                          <a:pt x="3167" y="2646"/>
                          <a:pt x="3906" y="2289"/>
                        </a:cubicBezTo>
                        <a:cubicBezTo>
                          <a:pt x="4273" y="2108"/>
                          <a:pt x="4637" y="1891"/>
                          <a:pt x="4934" y="1524"/>
                        </a:cubicBezTo>
                        <a:cubicBezTo>
                          <a:pt x="5074" y="1340"/>
                          <a:pt x="5182" y="1066"/>
                          <a:pt x="5142" y="789"/>
                        </a:cubicBezTo>
                        <a:cubicBezTo>
                          <a:pt x="5135" y="722"/>
                          <a:pt x="5111" y="659"/>
                          <a:pt x="5094" y="591"/>
                        </a:cubicBezTo>
                        <a:cubicBezTo>
                          <a:pt x="5062" y="528"/>
                          <a:pt x="5034" y="462"/>
                          <a:pt x="4991" y="405"/>
                        </a:cubicBezTo>
                        <a:cubicBezTo>
                          <a:pt x="4948" y="348"/>
                          <a:pt x="4901" y="288"/>
                          <a:pt x="4844" y="251"/>
                        </a:cubicBezTo>
                        <a:cubicBezTo>
                          <a:pt x="4791" y="204"/>
                          <a:pt x="4734" y="167"/>
                          <a:pt x="4674" y="141"/>
                        </a:cubicBezTo>
                        <a:cubicBezTo>
                          <a:pt x="4436" y="27"/>
                          <a:pt x="4206" y="4"/>
                          <a:pt x="3989" y="1"/>
                        </a:cubicBezTo>
                        <a:cubicBezTo>
                          <a:pt x="3974" y="0"/>
                          <a:pt x="3958" y="0"/>
                          <a:pt x="3943" y="0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319;p24"/>
                  <p:cNvSpPr/>
                  <p:nvPr/>
                </p:nvSpPr>
                <p:spPr>
                  <a:xfrm>
                    <a:off x="4833900" y="5053200"/>
                    <a:ext cx="368100" cy="236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724" h="9471" extrusionOk="0">
                        <a:moveTo>
                          <a:pt x="3138" y="1"/>
                        </a:moveTo>
                        <a:cubicBezTo>
                          <a:pt x="2839" y="1"/>
                          <a:pt x="2543" y="48"/>
                          <a:pt x="2258" y="154"/>
                        </a:cubicBezTo>
                        <a:cubicBezTo>
                          <a:pt x="1870" y="298"/>
                          <a:pt x="1500" y="549"/>
                          <a:pt x="1152" y="946"/>
                        </a:cubicBezTo>
                        <a:cubicBezTo>
                          <a:pt x="0" y="2258"/>
                          <a:pt x="949" y="5489"/>
                          <a:pt x="3107" y="7560"/>
                        </a:cubicBezTo>
                        <a:cubicBezTo>
                          <a:pt x="3925" y="8348"/>
                          <a:pt x="4920" y="8966"/>
                          <a:pt x="6033" y="9246"/>
                        </a:cubicBezTo>
                        <a:cubicBezTo>
                          <a:pt x="6633" y="9401"/>
                          <a:pt x="7234" y="9470"/>
                          <a:pt x="7824" y="9470"/>
                        </a:cubicBezTo>
                        <a:cubicBezTo>
                          <a:pt x="8732" y="9470"/>
                          <a:pt x="9613" y="9306"/>
                          <a:pt x="10425" y="9032"/>
                        </a:cubicBezTo>
                        <a:cubicBezTo>
                          <a:pt x="12636" y="8295"/>
                          <a:pt x="14313" y="6752"/>
                          <a:pt x="14536" y="5565"/>
                        </a:cubicBezTo>
                        <a:cubicBezTo>
                          <a:pt x="14724" y="4587"/>
                          <a:pt x="14476" y="3889"/>
                          <a:pt x="13805" y="3428"/>
                        </a:cubicBezTo>
                        <a:cubicBezTo>
                          <a:pt x="13665" y="3331"/>
                          <a:pt x="13501" y="3244"/>
                          <a:pt x="13317" y="3168"/>
                        </a:cubicBezTo>
                        <a:cubicBezTo>
                          <a:pt x="13157" y="3097"/>
                          <a:pt x="12980" y="3037"/>
                          <a:pt x="12790" y="2984"/>
                        </a:cubicBezTo>
                        <a:cubicBezTo>
                          <a:pt x="12435" y="2887"/>
                          <a:pt x="12031" y="2813"/>
                          <a:pt x="11574" y="2770"/>
                        </a:cubicBezTo>
                        <a:cubicBezTo>
                          <a:pt x="11307" y="2739"/>
                          <a:pt x="11023" y="2719"/>
                          <a:pt x="10719" y="2710"/>
                        </a:cubicBezTo>
                        <a:cubicBezTo>
                          <a:pt x="9409" y="2663"/>
                          <a:pt x="8211" y="2175"/>
                          <a:pt x="7064" y="1584"/>
                        </a:cubicBezTo>
                        <a:cubicBezTo>
                          <a:pt x="6744" y="1421"/>
                          <a:pt x="6430" y="1250"/>
                          <a:pt x="6119" y="1073"/>
                        </a:cubicBezTo>
                        <a:cubicBezTo>
                          <a:pt x="6022" y="1020"/>
                          <a:pt x="5926" y="963"/>
                          <a:pt x="5826" y="909"/>
                        </a:cubicBezTo>
                        <a:cubicBezTo>
                          <a:pt x="5772" y="883"/>
                          <a:pt x="5718" y="852"/>
                          <a:pt x="5665" y="823"/>
                        </a:cubicBezTo>
                        <a:cubicBezTo>
                          <a:pt x="5438" y="699"/>
                          <a:pt x="5204" y="579"/>
                          <a:pt x="4967" y="468"/>
                        </a:cubicBezTo>
                        <a:cubicBezTo>
                          <a:pt x="4596" y="302"/>
                          <a:pt x="4222" y="165"/>
                          <a:pt x="3848" y="84"/>
                        </a:cubicBezTo>
                        <a:cubicBezTo>
                          <a:pt x="3657" y="41"/>
                          <a:pt x="3467" y="14"/>
                          <a:pt x="3280" y="4"/>
                        </a:cubicBezTo>
                        <a:cubicBezTo>
                          <a:pt x="3233" y="2"/>
                          <a:pt x="3185" y="1"/>
                          <a:pt x="3138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320;p24"/>
                  <p:cNvSpPr/>
                  <p:nvPr/>
                </p:nvSpPr>
                <p:spPr>
                  <a:xfrm>
                    <a:off x="4911550" y="5207725"/>
                    <a:ext cx="182900" cy="85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316" h="3400" extrusionOk="0">
                        <a:moveTo>
                          <a:pt x="3701" y="1"/>
                        </a:moveTo>
                        <a:cubicBezTo>
                          <a:pt x="2126" y="1"/>
                          <a:pt x="723" y="917"/>
                          <a:pt x="1" y="1489"/>
                        </a:cubicBezTo>
                        <a:cubicBezTo>
                          <a:pt x="819" y="2277"/>
                          <a:pt x="1814" y="2895"/>
                          <a:pt x="2927" y="3179"/>
                        </a:cubicBezTo>
                        <a:cubicBezTo>
                          <a:pt x="3525" y="3331"/>
                          <a:pt x="4124" y="3400"/>
                          <a:pt x="4712" y="3400"/>
                        </a:cubicBezTo>
                        <a:cubicBezTo>
                          <a:pt x="5621" y="3400"/>
                          <a:pt x="6504" y="3235"/>
                          <a:pt x="7316" y="2961"/>
                        </a:cubicBezTo>
                        <a:cubicBezTo>
                          <a:pt x="7105" y="1967"/>
                          <a:pt x="6520" y="797"/>
                          <a:pt x="5051" y="243"/>
                        </a:cubicBezTo>
                        <a:cubicBezTo>
                          <a:pt x="4595" y="72"/>
                          <a:pt x="4141" y="1"/>
                          <a:pt x="3701" y="1"/>
                        </a:cubicBezTo>
                        <a:close/>
                      </a:path>
                    </a:pathLst>
                  </a:custGeom>
                  <a:solidFill>
                    <a:srgbClr val="E590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321;p24"/>
                  <p:cNvSpPr/>
                  <p:nvPr/>
                </p:nvSpPr>
                <p:spPr>
                  <a:xfrm>
                    <a:off x="4886500" y="5050450"/>
                    <a:ext cx="89050" cy="53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62" h="2145" extrusionOk="0">
                        <a:moveTo>
                          <a:pt x="1034" y="1"/>
                        </a:moveTo>
                        <a:cubicBezTo>
                          <a:pt x="735" y="1"/>
                          <a:pt x="439" y="48"/>
                          <a:pt x="154" y="154"/>
                        </a:cubicBezTo>
                        <a:cubicBezTo>
                          <a:pt x="0" y="679"/>
                          <a:pt x="110" y="1387"/>
                          <a:pt x="445" y="1657"/>
                        </a:cubicBezTo>
                        <a:cubicBezTo>
                          <a:pt x="702" y="1865"/>
                          <a:pt x="1066" y="1842"/>
                          <a:pt x="1390" y="1905"/>
                        </a:cubicBezTo>
                        <a:cubicBezTo>
                          <a:pt x="1734" y="1970"/>
                          <a:pt x="2064" y="2145"/>
                          <a:pt x="2409" y="2145"/>
                        </a:cubicBezTo>
                        <a:cubicBezTo>
                          <a:pt x="2432" y="2145"/>
                          <a:pt x="2456" y="2144"/>
                          <a:pt x="2479" y="2142"/>
                        </a:cubicBezTo>
                        <a:cubicBezTo>
                          <a:pt x="2886" y="2112"/>
                          <a:pt x="3237" y="1818"/>
                          <a:pt x="3411" y="1450"/>
                        </a:cubicBezTo>
                        <a:cubicBezTo>
                          <a:pt x="3501" y="1253"/>
                          <a:pt x="3548" y="1043"/>
                          <a:pt x="3561" y="823"/>
                        </a:cubicBezTo>
                        <a:cubicBezTo>
                          <a:pt x="3334" y="699"/>
                          <a:pt x="3100" y="579"/>
                          <a:pt x="2863" y="468"/>
                        </a:cubicBezTo>
                        <a:cubicBezTo>
                          <a:pt x="2492" y="302"/>
                          <a:pt x="2118" y="165"/>
                          <a:pt x="1744" y="84"/>
                        </a:cubicBezTo>
                        <a:cubicBezTo>
                          <a:pt x="1553" y="41"/>
                          <a:pt x="1363" y="14"/>
                          <a:pt x="1176" y="4"/>
                        </a:cubicBezTo>
                        <a:cubicBezTo>
                          <a:pt x="1129" y="2"/>
                          <a:pt x="1081" y="1"/>
                          <a:pt x="1034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322;p24"/>
                  <p:cNvSpPr/>
                  <p:nvPr/>
                </p:nvSpPr>
                <p:spPr>
                  <a:xfrm>
                    <a:off x="5010175" y="5090050"/>
                    <a:ext cx="156675" cy="6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67" h="2773" extrusionOk="0">
                        <a:moveTo>
                          <a:pt x="13" y="0"/>
                        </a:moveTo>
                        <a:cubicBezTo>
                          <a:pt x="17" y="124"/>
                          <a:pt x="27" y="241"/>
                          <a:pt x="24" y="351"/>
                        </a:cubicBezTo>
                        <a:cubicBezTo>
                          <a:pt x="13" y="715"/>
                          <a:pt x="0" y="1103"/>
                          <a:pt x="201" y="1423"/>
                        </a:cubicBezTo>
                        <a:cubicBezTo>
                          <a:pt x="458" y="1834"/>
                          <a:pt x="972" y="1988"/>
                          <a:pt x="1443" y="2108"/>
                        </a:cubicBezTo>
                        <a:cubicBezTo>
                          <a:pt x="2145" y="2288"/>
                          <a:pt x="2849" y="2469"/>
                          <a:pt x="3554" y="2652"/>
                        </a:cubicBezTo>
                        <a:cubicBezTo>
                          <a:pt x="3785" y="2714"/>
                          <a:pt x="4020" y="2772"/>
                          <a:pt x="4257" y="2772"/>
                        </a:cubicBezTo>
                        <a:cubicBezTo>
                          <a:pt x="4263" y="2772"/>
                          <a:pt x="4269" y="2772"/>
                          <a:pt x="4276" y="2772"/>
                        </a:cubicBezTo>
                        <a:cubicBezTo>
                          <a:pt x="4570" y="2772"/>
                          <a:pt x="4857" y="2683"/>
                          <a:pt x="5131" y="2578"/>
                        </a:cubicBezTo>
                        <a:cubicBezTo>
                          <a:pt x="5532" y="2425"/>
                          <a:pt x="5949" y="2218"/>
                          <a:pt x="6163" y="1841"/>
                        </a:cubicBezTo>
                        <a:cubicBezTo>
                          <a:pt x="6210" y="1761"/>
                          <a:pt x="6246" y="1673"/>
                          <a:pt x="6266" y="1584"/>
                        </a:cubicBezTo>
                        <a:cubicBezTo>
                          <a:pt x="6106" y="1513"/>
                          <a:pt x="5929" y="1453"/>
                          <a:pt x="5739" y="1400"/>
                        </a:cubicBezTo>
                        <a:cubicBezTo>
                          <a:pt x="5384" y="1303"/>
                          <a:pt x="4980" y="1229"/>
                          <a:pt x="4523" y="1186"/>
                        </a:cubicBezTo>
                        <a:cubicBezTo>
                          <a:pt x="4256" y="1155"/>
                          <a:pt x="3972" y="1135"/>
                          <a:pt x="3668" y="1126"/>
                        </a:cubicBezTo>
                        <a:cubicBezTo>
                          <a:pt x="2358" y="1079"/>
                          <a:pt x="1160" y="591"/>
                          <a:pt x="13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323;p24"/>
                  <p:cNvSpPr/>
                  <p:nvPr/>
                </p:nvSpPr>
                <p:spPr>
                  <a:xfrm>
                    <a:off x="4303150" y="4642300"/>
                    <a:ext cx="537275" cy="748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491" h="29928" extrusionOk="0">
                        <a:moveTo>
                          <a:pt x="20849" y="0"/>
                        </a:moveTo>
                        <a:lnTo>
                          <a:pt x="20849" y="0"/>
                        </a:lnTo>
                        <a:cubicBezTo>
                          <a:pt x="18899" y="193"/>
                          <a:pt x="17663" y="608"/>
                          <a:pt x="17663" y="608"/>
                        </a:cubicBezTo>
                        <a:cubicBezTo>
                          <a:pt x="7826" y="3931"/>
                          <a:pt x="1473" y="13363"/>
                          <a:pt x="694" y="15421"/>
                        </a:cubicBezTo>
                        <a:cubicBezTo>
                          <a:pt x="0" y="17255"/>
                          <a:pt x="1810" y="24110"/>
                          <a:pt x="7055" y="29928"/>
                        </a:cubicBezTo>
                        <a:lnTo>
                          <a:pt x="7055" y="29928"/>
                        </a:lnTo>
                        <a:cubicBezTo>
                          <a:pt x="4044" y="16815"/>
                          <a:pt x="12495" y="10769"/>
                          <a:pt x="12495" y="10769"/>
                        </a:cubicBezTo>
                        <a:cubicBezTo>
                          <a:pt x="21150" y="8390"/>
                          <a:pt x="21491" y="3093"/>
                          <a:pt x="20849" y="0"/>
                        </a:cubicBezTo>
                        <a:close/>
                      </a:path>
                    </a:pathLst>
                  </a:custGeom>
                  <a:solidFill>
                    <a:srgbClr val="965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324;p24"/>
                  <p:cNvSpPr/>
                  <p:nvPr/>
                </p:nvSpPr>
                <p:spPr>
                  <a:xfrm>
                    <a:off x="4420775" y="4582975"/>
                    <a:ext cx="421900" cy="294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876" h="11774" extrusionOk="0">
                        <a:moveTo>
                          <a:pt x="1" y="10843"/>
                        </a:moveTo>
                        <a:lnTo>
                          <a:pt x="128" y="11137"/>
                        </a:lnTo>
                        <a:cubicBezTo>
                          <a:pt x="161" y="11087"/>
                          <a:pt x="195" y="11037"/>
                          <a:pt x="230" y="10986"/>
                        </a:cubicBezTo>
                        <a:lnTo>
                          <a:pt x="230" y="10986"/>
                        </a:lnTo>
                        <a:cubicBezTo>
                          <a:pt x="77" y="10900"/>
                          <a:pt x="1" y="10843"/>
                          <a:pt x="1" y="10843"/>
                        </a:cubicBezTo>
                        <a:close/>
                        <a:moveTo>
                          <a:pt x="15352" y="1"/>
                        </a:moveTo>
                        <a:cubicBezTo>
                          <a:pt x="15352" y="1"/>
                          <a:pt x="3211" y="6674"/>
                          <a:pt x="230" y="10986"/>
                        </a:cubicBezTo>
                        <a:lnTo>
                          <a:pt x="230" y="10986"/>
                        </a:lnTo>
                        <a:cubicBezTo>
                          <a:pt x="693" y="11247"/>
                          <a:pt x="1858" y="11773"/>
                          <a:pt x="3720" y="11773"/>
                        </a:cubicBezTo>
                        <a:cubicBezTo>
                          <a:pt x="5336" y="11773"/>
                          <a:pt x="7477" y="11377"/>
                          <a:pt x="10138" y="10065"/>
                        </a:cubicBezTo>
                        <a:cubicBezTo>
                          <a:pt x="16875" y="6745"/>
                          <a:pt x="15352" y="1"/>
                          <a:pt x="15352" y="1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325;p24"/>
                  <p:cNvSpPr/>
                  <p:nvPr/>
                </p:nvSpPr>
                <p:spPr>
                  <a:xfrm>
                    <a:off x="4240925" y="4804500"/>
                    <a:ext cx="306750" cy="253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270" h="10136" extrusionOk="0">
                        <a:moveTo>
                          <a:pt x="5911" y="1"/>
                        </a:moveTo>
                        <a:cubicBezTo>
                          <a:pt x="5474" y="1"/>
                          <a:pt x="5026" y="91"/>
                          <a:pt x="4569" y="292"/>
                        </a:cubicBezTo>
                        <a:cubicBezTo>
                          <a:pt x="0" y="2306"/>
                          <a:pt x="3595" y="8990"/>
                          <a:pt x="9330" y="10136"/>
                        </a:cubicBezTo>
                        <a:lnTo>
                          <a:pt x="10281" y="9388"/>
                        </a:lnTo>
                        <a:cubicBezTo>
                          <a:pt x="11884" y="8125"/>
                          <a:pt x="12269" y="5853"/>
                          <a:pt x="11170" y="4134"/>
                        </a:cubicBezTo>
                        <a:cubicBezTo>
                          <a:pt x="9909" y="2157"/>
                          <a:pt x="8044" y="1"/>
                          <a:pt x="5911" y="1"/>
                        </a:cubicBezTo>
                        <a:close/>
                      </a:path>
                    </a:pathLst>
                  </a:custGeom>
                  <a:solidFill>
                    <a:srgbClr val="965C4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326;p24"/>
                  <p:cNvSpPr/>
                  <p:nvPr/>
                </p:nvSpPr>
                <p:spPr>
                  <a:xfrm>
                    <a:off x="4328775" y="4857450"/>
                    <a:ext cx="114175" cy="132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567" h="5304" extrusionOk="0">
                        <a:moveTo>
                          <a:pt x="424" y="0"/>
                        </a:moveTo>
                        <a:cubicBezTo>
                          <a:pt x="282" y="0"/>
                          <a:pt x="140" y="12"/>
                          <a:pt x="0" y="36"/>
                        </a:cubicBezTo>
                        <a:cubicBezTo>
                          <a:pt x="632" y="140"/>
                          <a:pt x="1199" y="391"/>
                          <a:pt x="1700" y="718"/>
                        </a:cubicBezTo>
                        <a:cubicBezTo>
                          <a:pt x="2201" y="1052"/>
                          <a:pt x="2629" y="1479"/>
                          <a:pt x="2983" y="1967"/>
                        </a:cubicBezTo>
                        <a:cubicBezTo>
                          <a:pt x="2983" y="1967"/>
                          <a:pt x="2986" y="1970"/>
                          <a:pt x="2986" y="1974"/>
                        </a:cubicBezTo>
                        <a:cubicBezTo>
                          <a:pt x="2706" y="1880"/>
                          <a:pt x="2415" y="1809"/>
                          <a:pt x="2115" y="1793"/>
                        </a:cubicBezTo>
                        <a:cubicBezTo>
                          <a:pt x="2040" y="1788"/>
                          <a:pt x="1965" y="1785"/>
                          <a:pt x="1890" y="1785"/>
                        </a:cubicBezTo>
                        <a:cubicBezTo>
                          <a:pt x="1651" y="1785"/>
                          <a:pt x="1410" y="1815"/>
                          <a:pt x="1179" y="1883"/>
                        </a:cubicBezTo>
                        <a:cubicBezTo>
                          <a:pt x="879" y="1977"/>
                          <a:pt x="572" y="2124"/>
                          <a:pt x="381" y="2381"/>
                        </a:cubicBezTo>
                        <a:cubicBezTo>
                          <a:pt x="681" y="2304"/>
                          <a:pt x="962" y="2284"/>
                          <a:pt x="1243" y="2274"/>
                        </a:cubicBezTo>
                        <a:cubicBezTo>
                          <a:pt x="1303" y="2273"/>
                          <a:pt x="1363" y="2272"/>
                          <a:pt x="1423" y="2272"/>
                        </a:cubicBezTo>
                        <a:cubicBezTo>
                          <a:pt x="1643" y="2272"/>
                          <a:pt x="1861" y="2282"/>
                          <a:pt x="2081" y="2298"/>
                        </a:cubicBezTo>
                        <a:cubicBezTo>
                          <a:pt x="2362" y="2315"/>
                          <a:pt x="2642" y="2351"/>
                          <a:pt x="2933" y="2371"/>
                        </a:cubicBezTo>
                        <a:cubicBezTo>
                          <a:pt x="3046" y="2387"/>
                          <a:pt x="3167" y="2395"/>
                          <a:pt x="3284" y="2404"/>
                        </a:cubicBezTo>
                        <a:lnTo>
                          <a:pt x="3474" y="2728"/>
                        </a:lnTo>
                        <a:cubicBezTo>
                          <a:pt x="3638" y="2985"/>
                          <a:pt x="3738" y="3276"/>
                          <a:pt x="3888" y="3547"/>
                        </a:cubicBezTo>
                        <a:lnTo>
                          <a:pt x="4239" y="4412"/>
                        </a:lnTo>
                        <a:cubicBezTo>
                          <a:pt x="4343" y="4709"/>
                          <a:pt x="4443" y="5006"/>
                          <a:pt x="4566" y="5304"/>
                        </a:cubicBezTo>
                        <a:cubicBezTo>
                          <a:pt x="4553" y="4986"/>
                          <a:pt x="4517" y="4669"/>
                          <a:pt x="4480" y="4348"/>
                        </a:cubicBezTo>
                        <a:cubicBezTo>
                          <a:pt x="4420" y="4034"/>
                          <a:pt x="4346" y="3721"/>
                          <a:pt x="4259" y="3410"/>
                        </a:cubicBezTo>
                        <a:cubicBezTo>
                          <a:pt x="4048" y="2799"/>
                          <a:pt x="3795" y="2190"/>
                          <a:pt x="3390" y="1663"/>
                        </a:cubicBezTo>
                        <a:cubicBezTo>
                          <a:pt x="2993" y="1138"/>
                          <a:pt x="2496" y="671"/>
                          <a:pt x="1898" y="377"/>
                        </a:cubicBezTo>
                        <a:cubicBezTo>
                          <a:pt x="1439" y="145"/>
                          <a:pt x="928" y="0"/>
                          <a:pt x="424" y="0"/>
                        </a:cubicBezTo>
                        <a:close/>
                      </a:path>
                    </a:pathLst>
                  </a:custGeom>
                  <a:solidFill>
                    <a:srgbClr val="353B5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0" name="Google Shape;327;p24"/>
              <p:cNvGrpSpPr/>
              <p:nvPr/>
            </p:nvGrpSpPr>
            <p:grpSpPr>
              <a:xfrm>
                <a:off x="3118335" y="3305642"/>
                <a:ext cx="3028569" cy="2281073"/>
                <a:chOff x="3118335" y="3305642"/>
                <a:chExt cx="3028569" cy="2281073"/>
              </a:xfrm>
            </p:grpSpPr>
            <p:sp>
              <p:nvSpPr>
                <p:cNvPr id="103" name="Google Shape;328;p24"/>
                <p:cNvSpPr/>
                <p:nvPr/>
              </p:nvSpPr>
              <p:spPr>
                <a:xfrm>
                  <a:off x="5053359" y="3799333"/>
                  <a:ext cx="18271" cy="23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415" extrusionOk="0">
                      <a:moveTo>
                        <a:pt x="325" y="1"/>
                      </a:moveTo>
                      <a:lnTo>
                        <a:pt x="1" y="10"/>
                      </a:lnTo>
                      <a:cubicBezTo>
                        <a:pt x="7" y="141"/>
                        <a:pt x="4" y="271"/>
                        <a:pt x="1" y="402"/>
                      </a:cubicBezTo>
                      <a:lnTo>
                        <a:pt x="322" y="414"/>
                      </a:lnTo>
                      <a:cubicBezTo>
                        <a:pt x="328" y="278"/>
                        <a:pt x="328" y="138"/>
                        <a:pt x="32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329;p24"/>
                <p:cNvSpPr/>
                <p:nvPr/>
              </p:nvSpPr>
              <p:spPr>
                <a:xfrm>
                  <a:off x="5261362" y="4006379"/>
                  <a:ext cx="885542" cy="1222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97" h="21954" extrusionOk="0">
                      <a:moveTo>
                        <a:pt x="4537" y="1"/>
                      </a:moveTo>
                      <a:lnTo>
                        <a:pt x="1" y="21656"/>
                      </a:lnTo>
                      <a:lnTo>
                        <a:pt x="15897" y="21953"/>
                      </a:lnTo>
                      <a:cubicBezTo>
                        <a:pt x="11665" y="7653"/>
                        <a:pt x="4537" y="178"/>
                        <a:pt x="4537" y="1"/>
                      </a:cubicBez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330;p24"/>
                <p:cNvSpPr/>
                <p:nvPr/>
              </p:nvSpPr>
              <p:spPr>
                <a:xfrm>
                  <a:off x="3504203" y="3568502"/>
                  <a:ext cx="2352255" cy="1795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27" h="32227" extrusionOk="0">
                      <a:moveTo>
                        <a:pt x="21157" y="0"/>
                      </a:moveTo>
                      <a:cubicBezTo>
                        <a:pt x="14678" y="0"/>
                        <a:pt x="9917" y="4458"/>
                        <a:pt x="9917" y="4458"/>
                      </a:cubicBezTo>
                      <a:cubicBezTo>
                        <a:pt x="9917" y="4458"/>
                        <a:pt x="8187" y="5952"/>
                        <a:pt x="6276" y="8363"/>
                      </a:cubicBezTo>
                      <a:lnTo>
                        <a:pt x="6276" y="8370"/>
                      </a:lnTo>
                      <a:cubicBezTo>
                        <a:pt x="3350" y="12064"/>
                        <a:pt x="0" y="17913"/>
                        <a:pt x="1791" y="23832"/>
                      </a:cubicBezTo>
                      <a:cubicBezTo>
                        <a:pt x="3968" y="31045"/>
                        <a:pt x="12286" y="32226"/>
                        <a:pt x="20428" y="32226"/>
                      </a:cubicBezTo>
                      <a:cubicBezTo>
                        <a:pt x="23341" y="32226"/>
                        <a:pt x="26231" y="32075"/>
                        <a:pt x="28810" y="31995"/>
                      </a:cubicBezTo>
                      <a:cubicBezTo>
                        <a:pt x="29437" y="31972"/>
                        <a:pt x="30045" y="31922"/>
                        <a:pt x="30626" y="31838"/>
                      </a:cubicBezTo>
                      <a:cubicBezTo>
                        <a:pt x="39060" y="30639"/>
                        <a:pt x="42227" y="23036"/>
                        <a:pt x="40133" y="15882"/>
                      </a:cubicBezTo>
                      <a:cubicBezTo>
                        <a:pt x="39581" y="14005"/>
                        <a:pt x="38760" y="12188"/>
                        <a:pt x="37725" y="10487"/>
                      </a:cubicBezTo>
                      <a:cubicBezTo>
                        <a:pt x="36475" y="8443"/>
                        <a:pt x="34909" y="6573"/>
                        <a:pt x="33119" y="4996"/>
                      </a:cubicBezTo>
                      <a:cubicBezTo>
                        <a:pt x="30342" y="2541"/>
                        <a:pt x="27023" y="798"/>
                        <a:pt x="23508" y="200"/>
                      </a:cubicBezTo>
                      <a:cubicBezTo>
                        <a:pt x="22704" y="62"/>
                        <a:pt x="21919" y="0"/>
                        <a:pt x="21157" y="0"/>
                      </a:cubicBezTo>
                      <a:close/>
                    </a:path>
                  </a:pathLst>
                </a:custGeom>
                <a:solidFill>
                  <a:srgbClr val="EDB5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331;p24"/>
                <p:cNvSpPr/>
                <p:nvPr/>
              </p:nvSpPr>
              <p:spPr>
                <a:xfrm>
                  <a:off x="4291426" y="4100962"/>
                  <a:ext cx="90855" cy="15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1" h="2870" extrusionOk="0">
                      <a:moveTo>
                        <a:pt x="816" y="0"/>
                      </a:moveTo>
                      <a:cubicBezTo>
                        <a:pt x="368" y="0"/>
                        <a:pt x="0" y="641"/>
                        <a:pt x="0" y="1433"/>
                      </a:cubicBezTo>
                      <a:cubicBezTo>
                        <a:pt x="0" y="2228"/>
                        <a:pt x="368" y="2869"/>
                        <a:pt x="816" y="2869"/>
                      </a:cubicBezTo>
                      <a:cubicBezTo>
                        <a:pt x="1267" y="2869"/>
                        <a:pt x="1631" y="2228"/>
                        <a:pt x="1631" y="1433"/>
                      </a:cubicBezTo>
                      <a:cubicBezTo>
                        <a:pt x="1631" y="641"/>
                        <a:pt x="1267" y="0"/>
                        <a:pt x="816" y="0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332;p24"/>
                <p:cNvSpPr/>
                <p:nvPr/>
              </p:nvSpPr>
              <p:spPr>
                <a:xfrm>
                  <a:off x="4729268" y="4135888"/>
                  <a:ext cx="192962" cy="1885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" h="3385" extrusionOk="0">
                      <a:moveTo>
                        <a:pt x="1196" y="1"/>
                      </a:moveTo>
                      <a:cubicBezTo>
                        <a:pt x="1174" y="1"/>
                        <a:pt x="1151" y="2"/>
                        <a:pt x="1129" y="4"/>
                      </a:cubicBezTo>
                      <a:lnTo>
                        <a:pt x="858" y="48"/>
                      </a:lnTo>
                      <a:cubicBezTo>
                        <a:pt x="688" y="115"/>
                        <a:pt x="518" y="164"/>
                        <a:pt x="361" y="289"/>
                      </a:cubicBezTo>
                      <a:cubicBezTo>
                        <a:pt x="204" y="405"/>
                        <a:pt x="70" y="605"/>
                        <a:pt x="37" y="816"/>
                      </a:cubicBezTo>
                      <a:cubicBezTo>
                        <a:pt x="1" y="1026"/>
                        <a:pt x="37" y="1220"/>
                        <a:pt x="97" y="1387"/>
                      </a:cubicBezTo>
                      <a:cubicBezTo>
                        <a:pt x="224" y="1715"/>
                        <a:pt x="411" y="1982"/>
                        <a:pt x="622" y="2219"/>
                      </a:cubicBezTo>
                      <a:cubicBezTo>
                        <a:pt x="1039" y="2689"/>
                        <a:pt x="1527" y="3077"/>
                        <a:pt x="2061" y="3384"/>
                      </a:cubicBezTo>
                      <a:cubicBezTo>
                        <a:pt x="1664" y="2917"/>
                        <a:pt x="1266" y="2459"/>
                        <a:pt x="935" y="1975"/>
                      </a:cubicBezTo>
                      <a:cubicBezTo>
                        <a:pt x="611" y="1514"/>
                        <a:pt x="324" y="896"/>
                        <a:pt x="675" y="685"/>
                      </a:cubicBezTo>
                      <a:cubicBezTo>
                        <a:pt x="755" y="616"/>
                        <a:pt x="878" y="576"/>
                        <a:pt x="992" y="525"/>
                      </a:cubicBezTo>
                      <a:lnTo>
                        <a:pt x="1169" y="492"/>
                      </a:lnTo>
                      <a:cubicBezTo>
                        <a:pt x="1187" y="489"/>
                        <a:pt x="1205" y="488"/>
                        <a:pt x="1224" y="488"/>
                      </a:cubicBezTo>
                      <a:cubicBezTo>
                        <a:pt x="1254" y="488"/>
                        <a:pt x="1286" y="491"/>
                        <a:pt x="1317" y="491"/>
                      </a:cubicBezTo>
                      <a:cubicBezTo>
                        <a:pt x="1330" y="491"/>
                        <a:pt x="1343" y="490"/>
                        <a:pt x="1356" y="489"/>
                      </a:cubicBezTo>
                      <a:cubicBezTo>
                        <a:pt x="1607" y="502"/>
                        <a:pt x="1860" y="605"/>
                        <a:pt x="2108" y="739"/>
                      </a:cubicBezTo>
                      <a:cubicBezTo>
                        <a:pt x="2602" y="1026"/>
                        <a:pt x="3040" y="1447"/>
                        <a:pt x="3464" y="1892"/>
                      </a:cubicBezTo>
                      <a:cubicBezTo>
                        <a:pt x="3343" y="1604"/>
                        <a:pt x="3180" y="1340"/>
                        <a:pt x="2993" y="1090"/>
                      </a:cubicBezTo>
                      <a:cubicBezTo>
                        <a:pt x="2802" y="842"/>
                        <a:pt x="2589" y="605"/>
                        <a:pt x="2325" y="412"/>
                      </a:cubicBezTo>
                      <a:cubicBezTo>
                        <a:pt x="2068" y="215"/>
                        <a:pt x="1754" y="61"/>
                        <a:pt x="1399" y="14"/>
                      </a:cubicBezTo>
                      <a:cubicBezTo>
                        <a:pt x="1332" y="10"/>
                        <a:pt x="1264" y="1"/>
                        <a:pt x="1196" y="1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333;p24"/>
                <p:cNvSpPr/>
                <p:nvPr/>
              </p:nvSpPr>
              <p:spPr>
                <a:xfrm>
                  <a:off x="4248979" y="4339814"/>
                  <a:ext cx="175749" cy="17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5" h="3154" extrusionOk="0">
                      <a:moveTo>
                        <a:pt x="1578" y="1"/>
                      </a:moveTo>
                      <a:cubicBezTo>
                        <a:pt x="710" y="1"/>
                        <a:pt x="1" y="706"/>
                        <a:pt x="1" y="1578"/>
                      </a:cubicBezTo>
                      <a:cubicBezTo>
                        <a:pt x="1" y="2449"/>
                        <a:pt x="710" y="3154"/>
                        <a:pt x="1578" y="3154"/>
                      </a:cubicBezTo>
                      <a:cubicBezTo>
                        <a:pt x="2450" y="3154"/>
                        <a:pt x="3155" y="2449"/>
                        <a:pt x="3155" y="1578"/>
                      </a:cubicBezTo>
                      <a:cubicBezTo>
                        <a:pt x="3155" y="706"/>
                        <a:pt x="2450" y="1"/>
                        <a:pt x="1578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334;p24"/>
                <p:cNvSpPr/>
                <p:nvPr/>
              </p:nvSpPr>
              <p:spPr>
                <a:xfrm>
                  <a:off x="5204264" y="4271913"/>
                  <a:ext cx="175694" cy="1756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4" h="3154" extrusionOk="0">
                      <a:moveTo>
                        <a:pt x="1577" y="1"/>
                      </a:moveTo>
                      <a:cubicBezTo>
                        <a:pt x="705" y="1"/>
                        <a:pt x="1" y="708"/>
                        <a:pt x="1" y="1577"/>
                      </a:cubicBezTo>
                      <a:cubicBezTo>
                        <a:pt x="1" y="2449"/>
                        <a:pt x="705" y="3153"/>
                        <a:pt x="1577" y="3153"/>
                      </a:cubicBezTo>
                      <a:cubicBezTo>
                        <a:pt x="2446" y="3153"/>
                        <a:pt x="3154" y="2449"/>
                        <a:pt x="3154" y="1577"/>
                      </a:cubicBezTo>
                      <a:cubicBezTo>
                        <a:pt x="3154" y="708"/>
                        <a:pt x="2446" y="1"/>
                        <a:pt x="1577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335;p24"/>
                <p:cNvSpPr/>
                <p:nvPr/>
              </p:nvSpPr>
              <p:spPr>
                <a:xfrm>
                  <a:off x="4536473" y="3305642"/>
                  <a:ext cx="303759" cy="3154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3" h="5664" extrusionOk="0">
                      <a:moveTo>
                        <a:pt x="2710" y="1"/>
                      </a:moveTo>
                      <a:cubicBezTo>
                        <a:pt x="2645" y="1"/>
                        <a:pt x="2578" y="6"/>
                        <a:pt x="2509" y="18"/>
                      </a:cubicBezTo>
                      <a:cubicBezTo>
                        <a:pt x="288" y="406"/>
                        <a:pt x="4286" y="4959"/>
                        <a:pt x="4286" y="4959"/>
                      </a:cubicBezTo>
                      <a:cubicBezTo>
                        <a:pt x="4286" y="4959"/>
                        <a:pt x="2155" y="2845"/>
                        <a:pt x="1107" y="2845"/>
                      </a:cubicBezTo>
                      <a:cubicBezTo>
                        <a:pt x="925" y="2845"/>
                        <a:pt x="776" y="2908"/>
                        <a:pt x="676" y="3058"/>
                      </a:cubicBezTo>
                      <a:cubicBezTo>
                        <a:pt x="1" y="4071"/>
                        <a:pt x="5452" y="5664"/>
                        <a:pt x="5452" y="5664"/>
                      </a:cubicBezTo>
                      <a:cubicBezTo>
                        <a:pt x="5452" y="5664"/>
                        <a:pt x="4771" y="1"/>
                        <a:pt x="2710" y="1"/>
                      </a:cubicBez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336;p24"/>
                <p:cNvSpPr/>
                <p:nvPr/>
              </p:nvSpPr>
              <p:spPr>
                <a:xfrm>
                  <a:off x="3118335" y="4202731"/>
                  <a:ext cx="1092375" cy="1383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10" h="24846" extrusionOk="0">
                      <a:moveTo>
                        <a:pt x="10001" y="0"/>
                      </a:moveTo>
                      <a:cubicBezTo>
                        <a:pt x="10001" y="0"/>
                        <a:pt x="9162" y="4432"/>
                        <a:pt x="4582" y="10007"/>
                      </a:cubicBezTo>
                      <a:cubicBezTo>
                        <a:pt x="0" y="15582"/>
                        <a:pt x="451" y="21114"/>
                        <a:pt x="451" y="21114"/>
                      </a:cubicBezTo>
                      <a:lnTo>
                        <a:pt x="4773" y="22400"/>
                      </a:lnTo>
                      <a:cubicBezTo>
                        <a:pt x="4773" y="22400"/>
                        <a:pt x="7031" y="24845"/>
                        <a:pt x="9899" y="24845"/>
                      </a:cubicBezTo>
                      <a:cubicBezTo>
                        <a:pt x="11475" y="24845"/>
                        <a:pt x="13235" y="24107"/>
                        <a:pt x="14907" y="21818"/>
                      </a:cubicBezTo>
                      <a:cubicBezTo>
                        <a:pt x="19609" y="15375"/>
                        <a:pt x="10483" y="567"/>
                        <a:pt x="10594" y="567"/>
                      </a:cubicBezTo>
                      <a:lnTo>
                        <a:pt x="10594" y="567"/>
                      </a:lnTo>
                      <a:cubicBezTo>
                        <a:pt x="10594" y="567"/>
                        <a:pt x="10595" y="567"/>
                        <a:pt x="10595" y="568"/>
                      </a:cubicBezTo>
                      <a:lnTo>
                        <a:pt x="10001" y="0"/>
                      </a:ln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337;p24"/>
                <p:cNvSpPr/>
                <p:nvPr/>
              </p:nvSpPr>
              <p:spPr>
                <a:xfrm>
                  <a:off x="5053359" y="4487537"/>
                  <a:ext cx="153022" cy="99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7" h="1788" extrusionOk="0">
                      <a:moveTo>
                        <a:pt x="1971" y="1"/>
                      </a:moveTo>
                      <a:lnTo>
                        <a:pt x="1" y="1033"/>
                      </a:lnTo>
                      <a:cubicBezTo>
                        <a:pt x="1" y="1033"/>
                        <a:pt x="328" y="1787"/>
                        <a:pt x="1141" y="1787"/>
                      </a:cubicBezTo>
                      <a:cubicBezTo>
                        <a:pt x="1279" y="1787"/>
                        <a:pt x="1431" y="1765"/>
                        <a:pt x="1598" y="1715"/>
                      </a:cubicBezTo>
                      <a:cubicBezTo>
                        <a:pt x="2746" y="1360"/>
                        <a:pt x="1971" y="1"/>
                        <a:pt x="19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338;p24"/>
                <p:cNvSpPr/>
                <p:nvPr/>
              </p:nvSpPr>
              <p:spPr>
                <a:xfrm>
                  <a:off x="4833102" y="4349117"/>
                  <a:ext cx="422021" cy="2338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6" h="4199" extrusionOk="0">
                      <a:moveTo>
                        <a:pt x="7576" y="1"/>
                      </a:moveTo>
                      <a:cubicBezTo>
                        <a:pt x="7198" y="682"/>
                        <a:pt x="6774" y="1317"/>
                        <a:pt x="6246" y="1848"/>
                      </a:cubicBezTo>
                      <a:cubicBezTo>
                        <a:pt x="5719" y="2376"/>
                        <a:pt x="5107" y="2810"/>
                        <a:pt x="4433" y="3121"/>
                      </a:cubicBezTo>
                      <a:cubicBezTo>
                        <a:pt x="3761" y="3444"/>
                        <a:pt x="3033" y="3645"/>
                        <a:pt x="2291" y="3782"/>
                      </a:cubicBezTo>
                      <a:cubicBezTo>
                        <a:pt x="1580" y="3906"/>
                        <a:pt x="856" y="3972"/>
                        <a:pt x="114" y="3972"/>
                      </a:cubicBezTo>
                      <a:cubicBezTo>
                        <a:pt x="76" y="3972"/>
                        <a:pt x="38" y="3972"/>
                        <a:pt x="0" y="3972"/>
                      </a:cubicBezTo>
                      <a:lnTo>
                        <a:pt x="0" y="3972"/>
                      </a:lnTo>
                      <a:cubicBezTo>
                        <a:pt x="555" y="4129"/>
                        <a:pt x="1133" y="4198"/>
                        <a:pt x="1714" y="4198"/>
                      </a:cubicBezTo>
                      <a:cubicBezTo>
                        <a:pt x="1923" y="4198"/>
                        <a:pt x="2133" y="4189"/>
                        <a:pt x="2341" y="4172"/>
                      </a:cubicBezTo>
                      <a:cubicBezTo>
                        <a:pt x="3130" y="4112"/>
                        <a:pt x="3918" y="3922"/>
                        <a:pt x="4646" y="3578"/>
                      </a:cubicBezTo>
                      <a:cubicBezTo>
                        <a:pt x="5007" y="3401"/>
                        <a:pt x="5361" y="3201"/>
                        <a:pt x="5678" y="2954"/>
                      </a:cubicBezTo>
                      <a:cubicBezTo>
                        <a:pt x="5989" y="2700"/>
                        <a:pt x="6293" y="2429"/>
                        <a:pt x="6540" y="2112"/>
                      </a:cubicBezTo>
                      <a:cubicBezTo>
                        <a:pt x="7048" y="1491"/>
                        <a:pt x="7396" y="759"/>
                        <a:pt x="7576" y="1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339;p24"/>
                <p:cNvSpPr/>
                <p:nvPr/>
              </p:nvSpPr>
              <p:spPr>
                <a:xfrm>
                  <a:off x="4721246" y="3578640"/>
                  <a:ext cx="1135212" cy="17633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79" h="31657" extrusionOk="0">
                      <a:moveTo>
                        <a:pt x="518" y="1"/>
                      </a:moveTo>
                      <a:cubicBezTo>
                        <a:pt x="518" y="1"/>
                        <a:pt x="0" y="8138"/>
                        <a:pt x="13091" y="11558"/>
                      </a:cubicBezTo>
                      <a:cubicBezTo>
                        <a:pt x="13091" y="11558"/>
                        <a:pt x="17627" y="21155"/>
                        <a:pt x="13091" y="27177"/>
                      </a:cubicBezTo>
                      <a:cubicBezTo>
                        <a:pt x="11635" y="29111"/>
                        <a:pt x="10138" y="30567"/>
                        <a:pt x="8778" y="31656"/>
                      </a:cubicBezTo>
                      <a:cubicBezTo>
                        <a:pt x="17212" y="30457"/>
                        <a:pt x="20379" y="22854"/>
                        <a:pt x="18285" y="15700"/>
                      </a:cubicBezTo>
                      <a:cubicBezTo>
                        <a:pt x="17733" y="13823"/>
                        <a:pt x="16912" y="12006"/>
                        <a:pt x="15877" y="10305"/>
                      </a:cubicBezTo>
                      <a:cubicBezTo>
                        <a:pt x="14627" y="8261"/>
                        <a:pt x="13061" y="6391"/>
                        <a:pt x="11271" y="4814"/>
                      </a:cubicBezTo>
                      <a:lnTo>
                        <a:pt x="518" y="1"/>
                      </a:ln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340;p24"/>
                <p:cNvSpPr/>
                <p:nvPr/>
              </p:nvSpPr>
              <p:spPr>
                <a:xfrm>
                  <a:off x="3853808" y="3553629"/>
                  <a:ext cx="1751867" cy="585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49" h="10506" extrusionOk="0">
                      <a:moveTo>
                        <a:pt x="14880" y="0"/>
                      </a:moveTo>
                      <a:cubicBezTo>
                        <a:pt x="8402" y="0"/>
                        <a:pt x="3641" y="4458"/>
                        <a:pt x="3641" y="4458"/>
                      </a:cubicBezTo>
                      <a:cubicBezTo>
                        <a:pt x="3641" y="4458"/>
                        <a:pt x="1911" y="5952"/>
                        <a:pt x="0" y="8366"/>
                      </a:cubicBezTo>
                      <a:lnTo>
                        <a:pt x="0" y="8369"/>
                      </a:lnTo>
                      <a:cubicBezTo>
                        <a:pt x="0" y="8369"/>
                        <a:pt x="1559" y="8674"/>
                        <a:pt x="3745" y="8674"/>
                      </a:cubicBezTo>
                      <a:cubicBezTo>
                        <a:pt x="7837" y="8674"/>
                        <a:pt x="14131" y="7607"/>
                        <a:pt x="16521" y="1475"/>
                      </a:cubicBezTo>
                      <a:cubicBezTo>
                        <a:pt x="16521" y="1475"/>
                        <a:pt x="20303" y="10506"/>
                        <a:pt x="30640" y="10506"/>
                      </a:cubicBezTo>
                      <a:cubicBezTo>
                        <a:pt x="30905" y="10506"/>
                        <a:pt x="31175" y="10500"/>
                        <a:pt x="31449" y="10487"/>
                      </a:cubicBezTo>
                      <a:cubicBezTo>
                        <a:pt x="28255" y="5260"/>
                        <a:pt x="23004" y="1185"/>
                        <a:pt x="17232" y="200"/>
                      </a:cubicBezTo>
                      <a:cubicBezTo>
                        <a:pt x="16428" y="62"/>
                        <a:pt x="15642" y="0"/>
                        <a:pt x="14880" y="0"/>
                      </a:cubicBezTo>
                      <a:close/>
                    </a:path>
                  </a:pathLst>
                </a:custGeom>
                <a:solidFill>
                  <a:srgbClr val="FFE0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341;p24"/>
                <p:cNvSpPr/>
                <p:nvPr/>
              </p:nvSpPr>
              <p:spPr>
                <a:xfrm>
                  <a:off x="5170618" y="4100962"/>
                  <a:ext cx="90799" cy="1598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0" h="2870" extrusionOk="0">
                      <a:moveTo>
                        <a:pt x="815" y="0"/>
                      </a:moveTo>
                      <a:cubicBezTo>
                        <a:pt x="364" y="0"/>
                        <a:pt x="0" y="641"/>
                        <a:pt x="0" y="1433"/>
                      </a:cubicBezTo>
                      <a:cubicBezTo>
                        <a:pt x="0" y="2228"/>
                        <a:pt x="364" y="2869"/>
                        <a:pt x="815" y="2869"/>
                      </a:cubicBezTo>
                      <a:cubicBezTo>
                        <a:pt x="1266" y="2869"/>
                        <a:pt x="1630" y="2228"/>
                        <a:pt x="1630" y="1433"/>
                      </a:cubicBezTo>
                      <a:cubicBezTo>
                        <a:pt x="1630" y="641"/>
                        <a:pt x="1266" y="0"/>
                        <a:pt x="815" y="0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342;p24"/>
                <p:cNvSpPr/>
                <p:nvPr/>
              </p:nvSpPr>
              <p:spPr>
                <a:xfrm>
                  <a:off x="5545346" y="3961650"/>
                  <a:ext cx="558610" cy="4855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8" h="8716" extrusionOk="0">
                      <a:moveTo>
                        <a:pt x="5661" y="1"/>
                      </a:moveTo>
                      <a:cubicBezTo>
                        <a:pt x="2946" y="1"/>
                        <a:pt x="1" y="3757"/>
                        <a:pt x="1" y="3757"/>
                      </a:cubicBezTo>
                      <a:lnTo>
                        <a:pt x="1353" y="8691"/>
                      </a:lnTo>
                      <a:cubicBezTo>
                        <a:pt x="1532" y="8707"/>
                        <a:pt x="1710" y="8715"/>
                        <a:pt x="1885" y="8715"/>
                      </a:cubicBezTo>
                      <a:cubicBezTo>
                        <a:pt x="6799" y="8715"/>
                        <a:pt x="10028" y="2353"/>
                        <a:pt x="7138" y="443"/>
                      </a:cubicBezTo>
                      <a:cubicBezTo>
                        <a:pt x="6668" y="132"/>
                        <a:pt x="6169" y="1"/>
                        <a:pt x="5661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343;p24"/>
                <p:cNvSpPr/>
                <p:nvPr/>
              </p:nvSpPr>
              <p:spPr>
                <a:xfrm>
                  <a:off x="5645448" y="4045260"/>
                  <a:ext cx="258304" cy="279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7" h="5026" extrusionOk="0">
                      <a:moveTo>
                        <a:pt x="4282" y="0"/>
                      </a:moveTo>
                      <a:cubicBezTo>
                        <a:pt x="3772" y="0"/>
                        <a:pt x="3256" y="201"/>
                        <a:pt x="2826" y="485"/>
                      </a:cubicBezTo>
                      <a:cubicBezTo>
                        <a:pt x="2308" y="826"/>
                        <a:pt x="1878" y="1281"/>
                        <a:pt x="1510" y="1765"/>
                      </a:cubicBezTo>
                      <a:cubicBezTo>
                        <a:pt x="1146" y="2252"/>
                        <a:pt x="835" y="2777"/>
                        <a:pt x="585" y="3322"/>
                      </a:cubicBezTo>
                      <a:cubicBezTo>
                        <a:pt x="331" y="3869"/>
                        <a:pt x="120" y="4434"/>
                        <a:pt x="0" y="5025"/>
                      </a:cubicBezTo>
                      <a:lnTo>
                        <a:pt x="929" y="3512"/>
                      </a:lnTo>
                      <a:cubicBezTo>
                        <a:pt x="1246" y="3018"/>
                        <a:pt x="1560" y="2526"/>
                        <a:pt x="1914" y="2069"/>
                      </a:cubicBezTo>
                      <a:cubicBezTo>
                        <a:pt x="1918" y="2062"/>
                        <a:pt x="1921" y="2056"/>
                        <a:pt x="1927" y="2052"/>
                      </a:cubicBezTo>
                      <a:cubicBezTo>
                        <a:pt x="2298" y="1979"/>
                        <a:pt x="2666" y="1916"/>
                        <a:pt x="3037" y="1885"/>
                      </a:cubicBezTo>
                      <a:cubicBezTo>
                        <a:pt x="3332" y="1857"/>
                        <a:pt x="3628" y="1847"/>
                        <a:pt x="3928" y="1847"/>
                      </a:cubicBezTo>
                      <a:cubicBezTo>
                        <a:pt x="4161" y="1847"/>
                        <a:pt x="4397" y="1853"/>
                        <a:pt x="4637" y="1862"/>
                      </a:cubicBezTo>
                      <a:cubicBezTo>
                        <a:pt x="4238" y="1691"/>
                        <a:pt x="3804" y="1619"/>
                        <a:pt x="3369" y="1619"/>
                      </a:cubicBezTo>
                      <a:cubicBezTo>
                        <a:pt x="3250" y="1619"/>
                        <a:pt x="3132" y="1625"/>
                        <a:pt x="3013" y="1635"/>
                      </a:cubicBezTo>
                      <a:cubicBezTo>
                        <a:pt x="2699" y="1665"/>
                        <a:pt x="2388" y="1735"/>
                        <a:pt x="2092" y="1842"/>
                      </a:cubicBezTo>
                      <a:cubicBezTo>
                        <a:pt x="2388" y="1464"/>
                        <a:pt x="2709" y="1114"/>
                        <a:pt x="3063" y="803"/>
                      </a:cubicBezTo>
                      <a:cubicBezTo>
                        <a:pt x="3498" y="439"/>
                        <a:pt x="3988" y="141"/>
                        <a:pt x="4583" y="24"/>
                      </a:cubicBezTo>
                      <a:cubicBezTo>
                        <a:pt x="4484" y="8"/>
                        <a:pt x="4383" y="0"/>
                        <a:pt x="4282" y="0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344;p24"/>
                <p:cNvSpPr/>
                <p:nvPr/>
              </p:nvSpPr>
              <p:spPr>
                <a:xfrm>
                  <a:off x="3403377" y="3794710"/>
                  <a:ext cx="502571" cy="4772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2" h="8568" extrusionOk="0">
                      <a:moveTo>
                        <a:pt x="4525" y="1"/>
                      </a:moveTo>
                      <a:cubicBezTo>
                        <a:pt x="4254" y="1"/>
                        <a:pt x="3971" y="48"/>
                        <a:pt x="3674" y="150"/>
                      </a:cubicBezTo>
                      <a:cubicBezTo>
                        <a:pt x="0" y="1419"/>
                        <a:pt x="2271" y="7098"/>
                        <a:pt x="6347" y="8568"/>
                      </a:cubicBezTo>
                      <a:lnTo>
                        <a:pt x="9022" y="6106"/>
                      </a:lnTo>
                      <a:cubicBezTo>
                        <a:pt x="9022" y="6106"/>
                        <a:pt x="7608" y="1"/>
                        <a:pt x="4525" y="1"/>
                      </a:cubicBezTo>
                      <a:close/>
                    </a:path>
                  </a:pathLst>
                </a:custGeom>
                <a:solidFill>
                  <a:srgbClr val="E590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345;p24"/>
                <p:cNvSpPr/>
                <p:nvPr/>
              </p:nvSpPr>
              <p:spPr>
                <a:xfrm>
                  <a:off x="3613441" y="3889571"/>
                  <a:ext cx="208448" cy="332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42" h="5977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481" y="391"/>
                        <a:pt x="925" y="792"/>
                        <a:pt x="1323" y="1233"/>
                      </a:cubicBezTo>
                      <a:cubicBezTo>
                        <a:pt x="1717" y="1674"/>
                        <a:pt x="2075" y="2145"/>
                        <a:pt x="2375" y="2649"/>
                      </a:cubicBezTo>
                      <a:cubicBezTo>
                        <a:pt x="2395" y="2679"/>
                        <a:pt x="2415" y="2713"/>
                        <a:pt x="2431" y="2746"/>
                      </a:cubicBezTo>
                      <a:cubicBezTo>
                        <a:pt x="2124" y="2582"/>
                        <a:pt x="1787" y="2476"/>
                        <a:pt x="1440" y="2426"/>
                      </a:cubicBezTo>
                      <a:cubicBezTo>
                        <a:pt x="1280" y="2403"/>
                        <a:pt x="1118" y="2391"/>
                        <a:pt x="956" y="2391"/>
                      </a:cubicBezTo>
                      <a:cubicBezTo>
                        <a:pt x="634" y="2391"/>
                        <a:pt x="312" y="2440"/>
                        <a:pt x="10" y="2556"/>
                      </a:cubicBezTo>
                      <a:cubicBezTo>
                        <a:pt x="491" y="2596"/>
                        <a:pt x="945" y="2622"/>
                        <a:pt x="1400" y="2693"/>
                      </a:cubicBezTo>
                      <a:cubicBezTo>
                        <a:pt x="1777" y="2746"/>
                        <a:pt x="2148" y="2830"/>
                        <a:pt x="2528" y="2913"/>
                      </a:cubicBezTo>
                      <a:cubicBezTo>
                        <a:pt x="2769" y="3334"/>
                        <a:pt x="2973" y="3778"/>
                        <a:pt x="3150" y="4236"/>
                      </a:cubicBezTo>
                      <a:cubicBezTo>
                        <a:pt x="3357" y="4791"/>
                        <a:pt x="3514" y="5368"/>
                        <a:pt x="3638" y="5976"/>
                      </a:cubicBezTo>
                      <a:cubicBezTo>
                        <a:pt x="3741" y="5365"/>
                        <a:pt x="3701" y="4727"/>
                        <a:pt x="3558" y="4112"/>
                      </a:cubicBezTo>
                      <a:cubicBezTo>
                        <a:pt x="3421" y="3498"/>
                        <a:pt x="3167" y="2907"/>
                        <a:pt x="2843" y="2366"/>
                      </a:cubicBezTo>
                      <a:cubicBezTo>
                        <a:pt x="2508" y="1828"/>
                        <a:pt x="2101" y="1333"/>
                        <a:pt x="1617" y="926"/>
                      </a:cubicBezTo>
                      <a:cubicBezTo>
                        <a:pt x="1139" y="518"/>
                        <a:pt x="592" y="191"/>
                        <a:pt x="0" y="1"/>
                      </a:cubicBezTo>
                      <a:close/>
                    </a:path>
                  </a:pathLst>
                </a:custGeom>
                <a:solidFill>
                  <a:srgbClr val="353B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346;p24"/>
                <p:cNvSpPr/>
                <p:nvPr/>
              </p:nvSpPr>
              <p:spPr>
                <a:xfrm rot="-1080388">
                  <a:off x="4105906" y="3730608"/>
                  <a:ext cx="1325364" cy="807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6" h="6069" extrusionOk="0">
                      <a:moveTo>
                        <a:pt x="2035" y="184"/>
                      </a:moveTo>
                      <a:cubicBezTo>
                        <a:pt x="3053" y="184"/>
                        <a:pt x="3881" y="1012"/>
                        <a:pt x="3881" y="2034"/>
                      </a:cubicBezTo>
                      <a:cubicBezTo>
                        <a:pt x="3881" y="3053"/>
                        <a:pt x="3053" y="3881"/>
                        <a:pt x="2035" y="3881"/>
                      </a:cubicBezTo>
                      <a:cubicBezTo>
                        <a:pt x="1013" y="3881"/>
                        <a:pt x="184" y="3053"/>
                        <a:pt x="184" y="2034"/>
                      </a:cubicBezTo>
                      <a:cubicBezTo>
                        <a:pt x="184" y="1012"/>
                        <a:pt x="1013" y="184"/>
                        <a:pt x="2035" y="184"/>
                      </a:cubicBezTo>
                      <a:close/>
                      <a:moveTo>
                        <a:pt x="7932" y="2184"/>
                      </a:moveTo>
                      <a:cubicBezTo>
                        <a:pt x="8950" y="2184"/>
                        <a:pt x="9779" y="3016"/>
                        <a:pt x="9779" y="4034"/>
                      </a:cubicBezTo>
                      <a:cubicBezTo>
                        <a:pt x="9779" y="5056"/>
                        <a:pt x="8950" y="5884"/>
                        <a:pt x="7932" y="5884"/>
                      </a:cubicBezTo>
                      <a:cubicBezTo>
                        <a:pt x="6910" y="5884"/>
                        <a:pt x="6082" y="5056"/>
                        <a:pt x="6082" y="4034"/>
                      </a:cubicBezTo>
                      <a:cubicBezTo>
                        <a:pt x="6082" y="3016"/>
                        <a:pt x="6910" y="2184"/>
                        <a:pt x="7932" y="2184"/>
                      </a:cubicBezTo>
                      <a:close/>
                      <a:moveTo>
                        <a:pt x="2035" y="1"/>
                      </a:moveTo>
                      <a:cubicBezTo>
                        <a:pt x="913" y="1"/>
                        <a:pt x="1" y="912"/>
                        <a:pt x="1" y="2034"/>
                      </a:cubicBezTo>
                      <a:cubicBezTo>
                        <a:pt x="1" y="3156"/>
                        <a:pt x="913" y="4067"/>
                        <a:pt x="2035" y="4067"/>
                      </a:cubicBezTo>
                      <a:cubicBezTo>
                        <a:pt x="3043" y="4067"/>
                        <a:pt x="3881" y="3325"/>
                        <a:pt x="4038" y="2357"/>
                      </a:cubicBezTo>
                      <a:lnTo>
                        <a:pt x="6151" y="3053"/>
                      </a:lnTo>
                      <a:cubicBezTo>
                        <a:pt x="5989" y="3342"/>
                        <a:pt x="5895" y="3678"/>
                        <a:pt x="5895" y="4034"/>
                      </a:cubicBezTo>
                      <a:cubicBezTo>
                        <a:pt x="5895" y="5156"/>
                        <a:pt x="6810" y="6068"/>
                        <a:pt x="7932" y="6068"/>
                      </a:cubicBezTo>
                      <a:cubicBezTo>
                        <a:pt x="9053" y="6068"/>
                        <a:pt x="9966" y="5156"/>
                        <a:pt x="9966" y="4034"/>
                      </a:cubicBezTo>
                      <a:cubicBezTo>
                        <a:pt x="9966" y="2913"/>
                        <a:pt x="9053" y="2001"/>
                        <a:pt x="7932" y="2001"/>
                      </a:cubicBezTo>
                      <a:cubicBezTo>
                        <a:pt x="7233" y="2001"/>
                        <a:pt x="6617" y="2354"/>
                        <a:pt x="6251" y="2889"/>
                      </a:cubicBezTo>
                      <a:lnTo>
                        <a:pt x="4061" y="2170"/>
                      </a:lnTo>
                      <a:cubicBezTo>
                        <a:pt x="4065" y="2124"/>
                        <a:pt x="4068" y="2081"/>
                        <a:pt x="4068" y="2034"/>
                      </a:cubicBezTo>
                      <a:cubicBezTo>
                        <a:pt x="4068" y="912"/>
                        <a:pt x="3156" y="1"/>
                        <a:pt x="20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oogle Shape;347;p24"/>
              <p:cNvGrpSpPr/>
              <p:nvPr/>
            </p:nvGrpSpPr>
            <p:grpSpPr>
              <a:xfrm>
                <a:off x="-35764" y="1530582"/>
                <a:ext cx="3540591" cy="3643694"/>
                <a:chOff x="-35764" y="1530582"/>
                <a:chExt cx="3540591" cy="3643694"/>
              </a:xfrm>
            </p:grpSpPr>
            <p:sp>
              <p:nvSpPr>
                <p:cNvPr id="33" name="Google Shape;348;p24"/>
                <p:cNvSpPr/>
                <p:nvPr/>
              </p:nvSpPr>
              <p:spPr>
                <a:xfrm>
                  <a:off x="-31291" y="1530582"/>
                  <a:ext cx="1617413" cy="1809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16" h="70376" extrusionOk="0">
                      <a:moveTo>
                        <a:pt x="52749" y="0"/>
                      </a:moveTo>
                      <a:cubicBezTo>
                        <a:pt x="52601" y="0"/>
                        <a:pt x="52458" y="13"/>
                        <a:pt x="52317" y="43"/>
                      </a:cubicBezTo>
                      <a:cubicBezTo>
                        <a:pt x="51688" y="175"/>
                        <a:pt x="51279" y="641"/>
                        <a:pt x="51026" y="1324"/>
                      </a:cubicBezTo>
                      <a:cubicBezTo>
                        <a:pt x="50033" y="3974"/>
                        <a:pt x="51414" y="9901"/>
                        <a:pt x="52043" y="12277"/>
                      </a:cubicBezTo>
                      <a:cubicBezTo>
                        <a:pt x="52069" y="12384"/>
                        <a:pt x="52097" y="12477"/>
                        <a:pt x="52118" y="12566"/>
                      </a:cubicBezTo>
                      <a:cubicBezTo>
                        <a:pt x="52136" y="12637"/>
                        <a:pt x="52157" y="12704"/>
                        <a:pt x="52175" y="12765"/>
                      </a:cubicBezTo>
                      <a:cubicBezTo>
                        <a:pt x="52246" y="13039"/>
                        <a:pt x="52296" y="13217"/>
                        <a:pt x="52307" y="13274"/>
                      </a:cubicBezTo>
                      <a:cubicBezTo>
                        <a:pt x="52296" y="13259"/>
                        <a:pt x="52264" y="13238"/>
                        <a:pt x="52218" y="13206"/>
                      </a:cubicBezTo>
                      <a:cubicBezTo>
                        <a:pt x="52189" y="13185"/>
                        <a:pt x="52157" y="13164"/>
                        <a:pt x="52118" y="13128"/>
                      </a:cubicBezTo>
                      <a:cubicBezTo>
                        <a:pt x="52057" y="13085"/>
                        <a:pt x="51979" y="13025"/>
                        <a:pt x="51894" y="12954"/>
                      </a:cubicBezTo>
                      <a:cubicBezTo>
                        <a:pt x="51613" y="12744"/>
                        <a:pt x="51193" y="12435"/>
                        <a:pt x="50685" y="12064"/>
                      </a:cubicBezTo>
                      <a:lnTo>
                        <a:pt x="50677" y="12064"/>
                      </a:lnTo>
                      <a:cubicBezTo>
                        <a:pt x="49692" y="11346"/>
                        <a:pt x="48355" y="10425"/>
                        <a:pt x="46953" y="9581"/>
                      </a:cubicBezTo>
                      <a:cubicBezTo>
                        <a:pt x="46739" y="9450"/>
                        <a:pt x="46519" y="9322"/>
                        <a:pt x="46301" y="9193"/>
                      </a:cubicBezTo>
                      <a:cubicBezTo>
                        <a:pt x="46258" y="9172"/>
                        <a:pt x="46220" y="9144"/>
                        <a:pt x="46177" y="9123"/>
                      </a:cubicBezTo>
                      <a:cubicBezTo>
                        <a:pt x="46028" y="9033"/>
                        <a:pt x="45871" y="8952"/>
                        <a:pt x="45721" y="8870"/>
                      </a:cubicBezTo>
                      <a:cubicBezTo>
                        <a:pt x="45099" y="8525"/>
                        <a:pt x="44477" y="8212"/>
                        <a:pt x="43886" y="7959"/>
                      </a:cubicBezTo>
                      <a:cubicBezTo>
                        <a:pt x="43758" y="7909"/>
                        <a:pt x="43637" y="7852"/>
                        <a:pt x="43516" y="7809"/>
                      </a:cubicBezTo>
                      <a:cubicBezTo>
                        <a:pt x="43395" y="7760"/>
                        <a:pt x="43274" y="7710"/>
                        <a:pt x="43150" y="7671"/>
                      </a:cubicBezTo>
                      <a:cubicBezTo>
                        <a:pt x="42715" y="7511"/>
                        <a:pt x="42303" y="7394"/>
                        <a:pt x="41925" y="7330"/>
                      </a:cubicBezTo>
                      <a:cubicBezTo>
                        <a:pt x="41837" y="7312"/>
                        <a:pt x="41748" y="7301"/>
                        <a:pt x="41666" y="7297"/>
                      </a:cubicBezTo>
                      <a:cubicBezTo>
                        <a:pt x="41623" y="7283"/>
                        <a:pt x="41574" y="7279"/>
                        <a:pt x="41528" y="7279"/>
                      </a:cubicBezTo>
                      <a:cubicBezTo>
                        <a:pt x="41441" y="7273"/>
                        <a:pt x="41357" y="7269"/>
                        <a:pt x="41276" y="7269"/>
                      </a:cubicBezTo>
                      <a:cubicBezTo>
                        <a:pt x="40957" y="7269"/>
                        <a:pt x="40675" y="7321"/>
                        <a:pt x="40442" y="7440"/>
                      </a:cubicBezTo>
                      <a:cubicBezTo>
                        <a:pt x="39891" y="7714"/>
                        <a:pt x="39681" y="8453"/>
                        <a:pt x="39702" y="9450"/>
                      </a:cubicBezTo>
                      <a:cubicBezTo>
                        <a:pt x="39713" y="9972"/>
                        <a:pt x="39784" y="10574"/>
                        <a:pt x="39902" y="11214"/>
                      </a:cubicBezTo>
                      <a:cubicBezTo>
                        <a:pt x="40453" y="14188"/>
                        <a:pt x="41986" y="18091"/>
                        <a:pt x="42815" y="20062"/>
                      </a:cubicBezTo>
                      <a:cubicBezTo>
                        <a:pt x="43096" y="20738"/>
                        <a:pt x="43299" y="21186"/>
                        <a:pt x="43345" y="21293"/>
                      </a:cubicBezTo>
                      <a:cubicBezTo>
                        <a:pt x="43349" y="21296"/>
                        <a:pt x="43349" y="21303"/>
                        <a:pt x="43349" y="21306"/>
                      </a:cubicBezTo>
                      <a:cubicBezTo>
                        <a:pt x="43299" y="21264"/>
                        <a:pt x="42936" y="20944"/>
                        <a:pt x="42357" y="20457"/>
                      </a:cubicBezTo>
                      <a:cubicBezTo>
                        <a:pt x="42285" y="20396"/>
                        <a:pt x="42207" y="20336"/>
                        <a:pt x="42129" y="20272"/>
                      </a:cubicBezTo>
                      <a:cubicBezTo>
                        <a:pt x="41997" y="20162"/>
                        <a:pt x="41855" y="20044"/>
                        <a:pt x="41705" y="19916"/>
                      </a:cubicBezTo>
                      <a:cubicBezTo>
                        <a:pt x="41463" y="19723"/>
                        <a:pt x="41196" y="19510"/>
                        <a:pt x="40915" y="19283"/>
                      </a:cubicBezTo>
                      <a:cubicBezTo>
                        <a:pt x="40652" y="19080"/>
                        <a:pt x="40375" y="18856"/>
                        <a:pt x="40083" y="18631"/>
                      </a:cubicBezTo>
                      <a:cubicBezTo>
                        <a:pt x="40073" y="18625"/>
                        <a:pt x="40062" y="18614"/>
                        <a:pt x="40051" y="18610"/>
                      </a:cubicBezTo>
                      <a:cubicBezTo>
                        <a:pt x="39940" y="18521"/>
                        <a:pt x="39823" y="18433"/>
                        <a:pt x="39706" y="18344"/>
                      </a:cubicBezTo>
                      <a:cubicBezTo>
                        <a:pt x="39385" y="18094"/>
                        <a:pt x="39051" y="17849"/>
                        <a:pt x="38710" y="17600"/>
                      </a:cubicBezTo>
                      <a:cubicBezTo>
                        <a:pt x="38549" y="17490"/>
                        <a:pt x="38390" y="17372"/>
                        <a:pt x="38229" y="17251"/>
                      </a:cubicBezTo>
                      <a:cubicBezTo>
                        <a:pt x="38094" y="17159"/>
                        <a:pt x="37963" y="17063"/>
                        <a:pt x="37831" y="16973"/>
                      </a:cubicBezTo>
                      <a:cubicBezTo>
                        <a:pt x="37714" y="16899"/>
                        <a:pt x="37603" y="16814"/>
                        <a:pt x="37490" y="16739"/>
                      </a:cubicBezTo>
                      <a:cubicBezTo>
                        <a:pt x="36902" y="16337"/>
                        <a:pt x="36319" y="15953"/>
                        <a:pt x="35735" y="15607"/>
                      </a:cubicBezTo>
                      <a:cubicBezTo>
                        <a:pt x="35569" y="15512"/>
                        <a:pt x="35401" y="15412"/>
                        <a:pt x="35241" y="15320"/>
                      </a:cubicBezTo>
                      <a:cubicBezTo>
                        <a:pt x="35188" y="15287"/>
                        <a:pt x="35131" y="15252"/>
                        <a:pt x="35078" y="15227"/>
                      </a:cubicBezTo>
                      <a:cubicBezTo>
                        <a:pt x="34946" y="15156"/>
                        <a:pt x="34817" y="15081"/>
                        <a:pt x="34689" y="15017"/>
                      </a:cubicBezTo>
                      <a:cubicBezTo>
                        <a:pt x="34566" y="14950"/>
                        <a:pt x="34438" y="14886"/>
                        <a:pt x="34309" y="14818"/>
                      </a:cubicBezTo>
                      <a:cubicBezTo>
                        <a:pt x="34057" y="14686"/>
                        <a:pt x="33807" y="14569"/>
                        <a:pt x="33569" y="14469"/>
                      </a:cubicBezTo>
                      <a:cubicBezTo>
                        <a:pt x="33345" y="14377"/>
                        <a:pt x="33128" y="14288"/>
                        <a:pt x="32914" y="14210"/>
                      </a:cubicBezTo>
                      <a:cubicBezTo>
                        <a:pt x="32879" y="14195"/>
                        <a:pt x="32847" y="14185"/>
                        <a:pt x="32819" y="14177"/>
                      </a:cubicBezTo>
                      <a:cubicBezTo>
                        <a:pt x="32609" y="14106"/>
                        <a:pt x="32405" y="14046"/>
                        <a:pt x="32213" y="14000"/>
                      </a:cubicBezTo>
                      <a:cubicBezTo>
                        <a:pt x="32143" y="13985"/>
                        <a:pt x="32064" y="13968"/>
                        <a:pt x="31993" y="13950"/>
                      </a:cubicBezTo>
                      <a:cubicBezTo>
                        <a:pt x="31954" y="13947"/>
                        <a:pt x="31922" y="13939"/>
                        <a:pt x="31883" y="13936"/>
                      </a:cubicBezTo>
                      <a:cubicBezTo>
                        <a:pt x="31822" y="13925"/>
                        <a:pt x="31755" y="13914"/>
                        <a:pt x="31694" y="13907"/>
                      </a:cubicBezTo>
                      <a:cubicBezTo>
                        <a:pt x="31645" y="13900"/>
                        <a:pt x="31594" y="13896"/>
                        <a:pt x="31545" y="13896"/>
                      </a:cubicBezTo>
                      <a:cubicBezTo>
                        <a:pt x="31467" y="13890"/>
                        <a:pt x="31392" y="13887"/>
                        <a:pt x="31318" y="13887"/>
                      </a:cubicBezTo>
                      <a:cubicBezTo>
                        <a:pt x="31004" y="13887"/>
                        <a:pt x="30729" y="13943"/>
                        <a:pt x="30496" y="14067"/>
                      </a:cubicBezTo>
                      <a:cubicBezTo>
                        <a:pt x="29855" y="14409"/>
                        <a:pt x="29691" y="15359"/>
                        <a:pt x="29844" y="16618"/>
                      </a:cubicBezTo>
                      <a:cubicBezTo>
                        <a:pt x="30215" y="20037"/>
                        <a:pt x="32808" y="25807"/>
                        <a:pt x="33996" y="28315"/>
                      </a:cubicBezTo>
                      <a:cubicBezTo>
                        <a:pt x="34338" y="29033"/>
                        <a:pt x="34566" y="29486"/>
                        <a:pt x="34590" y="29542"/>
                      </a:cubicBezTo>
                      <a:cubicBezTo>
                        <a:pt x="34579" y="29532"/>
                        <a:pt x="34555" y="29503"/>
                        <a:pt x="34508" y="29471"/>
                      </a:cubicBezTo>
                      <a:cubicBezTo>
                        <a:pt x="34490" y="29453"/>
                        <a:pt x="34469" y="29436"/>
                        <a:pt x="34444" y="29422"/>
                      </a:cubicBezTo>
                      <a:cubicBezTo>
                        <a:pt x="34420" y="29404"/>
                        <a:pt x="34395" y="29383"/>
                        <a:pt x="34359" y="29361"/>
                      </a:cubicBezTo>
                      <a:cubicBezTo>
                        <a:pt x="34177" y="29222"/>
                        <a:pt x="33907" y="29012"/>
                        <a:pt x="33558" y="28756"/>
                      </a:cubicBezTo>
                      <a:cubicBezTo>
                        <a:pt x="33409" y="28646"/>
                        <a:pt x="33249" y="28532"/>
                        <a:pt x="33078" y="28404"/>
                      </a:cubicBezTo>
                      <a:cubicBezTo>
                        <a:pt x="32908" y="28283"/>
                        <a:pt x="32733" y="28155"/>
                        <a:pt x="32538" y="28020"/>
                      </a:cubicBezTo>
                      <a:cubicBezTo>
                        <a:pt x="31773" y="27472"/>
                        <a:pt x="30844" y="26839"/>
                        <a:pt x="29852" y="26209"/>
                      </a:cubicBezTo>
                      <a:cubicBezTo>
                        <a:pt x="29652" y="26081"/>
                        <a:pt x="29453" y="25953"/>
                        <a:pt x="29254" y="25832"/>
                      </a:cubicBezTo>
                      <a:cubicBezTo>
                        <a:pt x="29072" y="25721"/>
                        <a:pt x="28891" y="25611"/>
                        <a:pt x="28709" y="25501"/>
                      </a:cubicBezTo>
                      <a:cubicBezTo>
                        <a:pt x="28581" y="25423"/>
                        <a:pt x="28453" y="25352"/>
                        <a:pt x="28322" y="25277"/>
                      </a:cubicBezTo>
                      <a:cubicBezTo>
                        <a:pt x="26831" y="24409"/>
                        <a:pt x="25305" y="23654"/>
                        <a:pt x="24025" y="23299"/>
                      </a:cubicBezTo>
                      <a:cubicBezTo>
                        <a:pt x="23925" y="23270"/>
                        <a:pt x="23829" y="23245"/>
                        <a:pt x="23744" y="23228"/>
                      </a:cubicBezTo>
                      <a:cubicBezTo>
                        <a:pt x="23619" y="23196"/>
                        <a:pt x="23498" y="23175"/>
                        <a:pt x="23384" y="23157"/>
                      </a:cubicBezTo>
                      <a:cubicBezTo>
                        <a:pt x="23366" y="23150"/>
                        <a:pt x="23355" y="23150"/>
                        <a:pt x="23345" y="23150"/>
                      </a:cubicBezTo>
                      <a:cubicBezTo>
                        <a:pt x="23245" y="23128"/>
                        <a:pt x="23153" y="23117"/>
                        <a:pt x="23056" y="23107"/>
                      </a:cubicBezTo>
                      <a:cubicBezTo>
                        <a:pt x="22915" y="23092"/>
                        <a:pt x="22777" y="23084"/>
                        <a:pt x="22646" y="23084"/>
                      </a:cubicBezTo>
                      <a:cubicBezTo>
                        <a:pt x="22533" y="23084"/>
                        <a:pt x="22425" y="23090"/>
                        <a:pt x="22324" y="23099"/>
                      </a:cubicBezTo>
                      <a:cubicBezTo>
                        <a:pt x="22125" y="23128"/>
                        <a:pt x="21936" y="23178"/>
                        <a:pt x="21772" y="23257"/>
                      </a:cubicBezTo>
                      <a:cubicBezTo>
                        <a:pt x="21690" y="23296"/>
                        <a:pt x="21605" y="23339"/>
                        <a:pt x="21534" y="23395"/>
                      </a:cubicBezTo>
                      <a:cubicBezTo>
                        <a:pt x="20805" y="23925"/>
                        <a:pt x="20741" y="25170"/>
                        <a:pt x="21050" y="26728"/>
                      </a:cubicBezTo>
                      <a:cubicBezTo>
                        <a:pt x="21677" y="30012"/>
                        <a:pt x="23946" y="34630"/>
                        <a:pt x="24939" y="36573"/>
                      </a:cubicBezTo>
                      <a:cubicBezTo>
                        <a:pt x="25220" y="37110"/>
                        <a:pt x="25404" y="37440"/>
                        <a:pt x="25430" y="37494"/>
                      </a:cubicBezTo>
                      <a:cubicBezTo>
                        <a:pt x="25355" y="37443"/>
                        <a:pt x="24629" y="36964"/>
                        <a:pt x="23565" y="36351"/>
                      </a:cubicBezTo>
                      <a:cubicBezTo>
                        <a:pt x="23458" y="36291"/>
                        <a:pt x="23355" y="36231"/>
                        <a:pt x="23245" y="36170"/>
                      </a:cubicBezTo>
                      <a:cubicBezTo>
                        <a:pt x="23138" y="36110"/>
                        <a:pt x="23025" y="36042"/>
                        <a:pt x="22907" y="35982"/>
                      </a:cubicBezTo>
                      <a:cubicBezTo>
                        <a:pt x="22797" y="35914"/>
                        <a:pt x="22676" y="35850"/>
                        <a:pt x="22562" y="35790"/>
                      </a:cubicBezTo>
                      <a:cubicBezTo>
                        <a:pt x="22488" y="35750"/>
                        <a:pt x="22424" y="35711"/>
                        <a:pt x="22352" y="35672"/>
                      </a:cubicBezTo>
                      <a:cubicBezTo>
                        <a:pt x="22143" y="35562"/>
                        <a:pt x="21922" y="35448"/>
                        <a:pt x="21701" y="35338"/>
                      </a:cubicBezTo>
                      <a:cubicBezTo>
                        <a:pt x="21196" y="35078"/>
                        <a:pt x="20662" y="34822"/>
                        <a:pt x="20111" y="34580"/>
                      </a:cubicBezTo>
                      <a:cubicBezTo>
                        <a:pt x="19979" y="34519"/>
                        <a:pt x="19841" y="34459"/>
                        <a:pt x="19702" y="34402"/>
                      </a:cubicBezTo>
                      <a:cubicBezTo>
                        <a:pt x="19172" y="34182"/>
                        <a:pt x="18631" y="33979"/>
                        <a:pt x="18101" y="33808"/>
                      </a:cubicBezTo>
                      <a:cubicBezTo>
                        <a:pt x="17998" y="33776"/>
                        <a:pt x="17891" y="33740"/>
                        <a:pt x="17792" y="33708"/>
                      </a:cubicBezTo>
                      <a:cubicBezTo>
                        <a:pt x="17618" y="33658"/>
                        <a:pt x="17447" y="33609"/>
                        <a:pt x="17268" y="33566"/>
                      </a:cubicBezTo>
                      <a:cubicBezTo>
                        <a:pt x="17148" y="33537"/>
                        <a:pt x="17030" y="33506"/>
                        <a:pt x="16909" y="33481"/>
                      </a:cubicBezTo>
                      <a:cubicBezTo>
                        <a:pt x="16760" y="33448"/>
                        <a:pt x="16610" y="33420"/>
                        <a:pt x="16461" y="33396"/>
                      </a:cubicBezTo>
                      <a:cubicBezTo>
                        <a:pt x="16198" y="33349"/>
                        <a:pt x="15945" y="33317"/>
                        <a:pt x="15697" y="33299"/>
                      </a:cubicBezTo>
                      <a:cubicBezTo>
                        <a:pt x="15579" y="33292"/>
                        <a:pt x="15464" y="33289"/>
                        <a:pt x="15351" y="33289"/>
                      </a:cubicBezTo>
                      <a:cubicBezTo>
                        <a:pt x="14652" y="33289"/>
                        <a:pt x="14034" y="33425"/>
                        <a:pt x="13547" y="33758"/>
                      </a:cubicBezTo>
                      <a:cubicBezTo>
                        <a:pt x="12904" y="34199"/>
                        <a:pt x="12736" y="35018"/>
                        <a:pt x="12893" y="36053"/>
                      </a:cubicBezTo>
                      <a:cubicBezTo>
                        <a:pt x="13334" y="39236"/>
                        <a:pt x="16689" y="44413"/>
                        <a:pt x="18048" y="46420"/>
                      </a:cubicBezTo>
                      <a:cubicBezTo>
                        <a:pt x="18343" y="46853"/>
                        <a:pt x="18542" y="47142"/>
                        <a:pt x="18599" y="47224"/>
                      </a:cubicBezTo>
                      <a:cubicBezTo>
                        <a:pt x="18582" y="47216"/>
                        <a:pt x="18560" y="47213"/>
                        <a:pt x="18531" y="47202"/>
                      </a:cubicBezTo>
                      <a:cubicBezTo>
                        <a:pt x="18500" y="47185"/>
                        <a:pt x="18453" y="47170"/>
                        <a:pt x="18400" y="47145"/>
                      </a:cubicBezTo>
                      <a:cubicBezTo>
                        <a:pt x="18240" y="47091"/>
                        <a:pt x="17998" y="46996"/>
                        <a:pt x="17688" y="46882"/>
                      </a:cubicBezTo>
                      <a:cubicBezTo>
                        <a:pt x="17140" y="46690"/>
                        <a:pt x="16390" y="46420"/>
                        <a:pt x="15515" y="46124"/>
                      </a:cubicBezTo>
                      <a:cubicBezTo>
                        <a:pt x="15305" y="46060"/>
                        <a:pt x="15088" y="45989"/>
                        <a:pt x="14864" y="45914"/>
                      </a:cubicBezTo>
                      <a:cubicBezTo>
                        <a:pt x="14856" y="45914"/>
                        <a:pt x="14846" y="45911"/>
                        <a:pt x="14835" y="45904"/>
                      </a:cubicBezTo>
                      <a:cubicBezTo>
                        <a:pt x="14604" y="45832"/>
                        <a:pt x="14359" y="45754"/>
                        <a:pt x="14117" y="45683"/>
                      </a:cubicBezTo>
                      <a:cubicBezTo>
                        <a:pt x="14074" y="45669"/>
                        <a:pt x="14027" y="45654"/>
                        <a:pt x="13985" y="45644"/>
                      </a:cubicBezTo>
                      <a:cubicBezTo>
                        <a:pt x="13682" y="45551"/>
                        <a:pt x="13377" y="45459"/>
                        <a:pt x="13063" y="45370"/>
                      </a:cubicBezTo>
                      <a:cubicBezTo>
                        <a:pt x="13042" y="45362"/>
                        <a:pt x="13017" y="45359"/>
                        <a:pt x="12996" y="45349"/>
                      </a:cubicBezTo>
                      <a:cubicBezTo>
                        <a:pt x="12743" y="45274"/>
                        <a:pt x="12484" y="45203"/>
                        <a:pt x="12224" y="45132"/>
                      </a:cubicBezTo>
                      <a:cubicBezTo>
                        <a:pt x="12032" y="45082"/>
                        <a:pt x="11833" y="45032"/>
                        <a:pt x="11641" y="44983"/>
                      </a:cubicBezTo>
                      <a:cubicBezTo>
                        <a:pt x="11445" y="44929"/>
                        <a:pt x="11252" y="44883"/>
                        <a:pt x="11060" y="44833"/>
                      </a:cubicBezTo>
                      <a:cubicBezTo>
                        <a:pt x="11001" y="44822"/>
                        <a:pt x="10943" y="44808"/>
                        <a:pt x="10883" y="44794"/>
                      </a:cubicBezTo>
                      <a:cubicBezTo>
                        <a:pt x="10684" y="44748"/>
                        <a:pt x="10481" y="44701"/>
                        <a:pt x="10282" y="44658"/>
                      </a:cubicBezTo>
                      <a:cubicBezTo>
                        <a:pt x="10239" y="44648"/>
                        <a:pt x="10200" y="44641"/>
                        <a:pt x="10154" y="44630"/>
                      </a:cubicBezTo>
                      <a:cubicBezTo>
                        <a:pt x="10019" y="44602"/>
                        <a:pt x="9880" y="44573"/>
                        <a:pt x="9741" y="44548"/>
                      </a:cubicBezTo>
                      <a:cubicBezTo>
                        <a:pt x="8891" y="44377"/>
                        <a:pt x="8069" y="44253"/>
                        <a:pt x="7339" y="44210"/>
                      </a:cubicBezTo>
                      <a:cubicBezTo>
                        <a:pt x="7251" y="44203"/>
                        <a:pt x="7165" y="44203"/>
                        <a:pt x="7080" y="44200"/>
                      </a:cubicBezTo>
                      <a:cubicBezTo>
                        <a:pt x="6974" y="44196"/>
                        <a:pt x="6870" y="44194"/>
                        <a:pt x="6768" y="44194"/>
                      </a:cubicBezTo>
                      <a:cubicBezTo>
                        <a:pt x="5724" y="44194"/>
                        <a:pt x="4921" y="44398"/>
                        <a:pt x="4565" y="44904"/>
                      </a:cubicBezTo>
                      <a:cubicBezTo>
                        <a:pt x="4077" y="45590"/>
                        <a:pt x="4266" y="46904"/>
                        <a:pt x="4785" y="48436"/>
                      </a:cubicBezTo>
                      <a:cubicBezTo>
                        <a:pt x="5856" y="51667"/>
                        <a:pt x="8389" y="55890"/>
                        <a:pt x="9328" y="57412"/>
                      </a:cubicBezTo>
                      <a:lnTo>
                        <a:pt x="9339" y="57412"/>
                      </a:lnTo>
                      <a:cubicBezTo>
                        <a:pt x="9570" y="57785"/>
                        <a:pt x="9702" y="57995"/>
                        <a:pt x="9702" y="57995"/>
                      </a:cubicBezTo>
                      <a:cubicBezTo>
                        <a:pt x="9702" y="57995"/>
                        <a:pt x="5000" y="56918"/>
                        <a:pt x="1407" y="56918"/>
                      </a:cubicBezTo>
                      <a:cubicBezTo>
                        <a:pt x="912" y="56918"/>
                        <a:pt x="438" y="56939"/>
                        <a:pt x="0" y="56985"/>
                      </a:cubicBezTo>
                      <a:lnTo>
                        <a:pt x="0" y="63919"/>
                      </a:lnTo>
                      <a:cubicBezTo>
                        <a:pt x="1121" y="65474"/>
                        <a:pt x="2412" y="67032"/>
                        <a:pt x="3444" y="68227"/>
                      </a:cubicBezTo>
                      <a:cubicBezTo>
                        <a:pt x="4554" y="69508"/>
                        <a:pt x="5369" y="70376"/>
                        <a:pt x="5369" y="70376"/>
                      </a:cubicBezTo>
                      <a:lnTo>
                        <a:pt x="39916" y="33520"/>
                      </a:lnTo>
                      <a:lnTo>
                        <a:pt x="40851" y="32527"/>
                      </a:lnTo>
                      <a:lnTo>
                        <a:pt x="41335" y="32008"/>
                      </a:lnTo>
                      <a:lnTo>
                        <a:pt x="41342" y="32005"/>
                      </a:lnTo>
                      <a:lnTo>
                        <a:pt x="41744" y="31578"/>
                      </a:lnTo>
                      <a:lnTo>
                        <a:pt x="42940" y="30297"/>
                      </a:lnTo>
                      <a:lnTo>
                        <a:pt x="43800" y="29375"/>
                      </a:lnTo>
                      <a:lnTo>
                        <a:pt x="58525" y="13676"/>
                      </a:lnTo>
                      <a:lnTo>
                        <a:pt x="62915" y="8995"/>
                      </a:lnTo>
                      <a:cubicBezTo>
                        <a:pt x="62915" y="8995"/>
                        <a:pt x="62780" y="8820"/>
                        <a:pt x="62538" y="8499"/>
                      </a:cubicBezTo>
                      <a:cubicBezTo>
                        <a:pt x="62456" y="8382"/>
                        <a:pt x="62360" y="8254"/>
                        <a:pt x="62246" y="8112"/>
                      </a:cubicBezTo>
                      <a:cubicBezTo>
                        <a:pt x="62236" y="8094"/>
                        <a:pt x="62225" y="8080"/>
                        <a:pt x="62214" y="8069"/>
                      </a:cubicBezTo>
                      <a:cubicBezTo>
                        <a:pt x="62104" y="7920"/>
                        <a:pt x="61980" y="7763"/>
                        <a:pt x="61855" y="7593"/>
                      </a:cubicBezTo>
                      <a:cubicBezTo>
                        <a:pt x="61720" y="7429"/>
                        <a:pt x="61577" y="7248"/>
                        <a:pt x="61428" y="7059"/>
                      </a:cubicBezTo>
                      <a:cubicBezTo>
                        <a:pt x="61339" y="6941"/>
                        <a:pt x="61243" y="6828"/>
                        <a:pt x="61144" y="6706"/>
                      </a:cubicBezTo>
                      <a:cubicBezTo>
                        <a:pt x="61058" y="6596"/>
                        <a:pt x="60970" y="6489"/>
                        <a:pt x="60876" y="6379"/>
                      </a:cubicBezTo>
                      <a:cubicBezTo>
                        <a:pt x="60695" y="6151"/>
                        <a:pt x="60503" y="5928"/>
                        <a:pt x="60304" y="5696"/>
                      </a:cubicBezTo>
                      <a:cubicBezTo>
                        <a:pt x="60204" y="5579"/>
                        <a:pt x="60105" y="5458"/>
                        <a:pt x="59998" y="5340"/>
                      </a:cubicBezTo>
                      <a:cubicBezTo>
                        <a:pt x="59796" y="5105"/>
                        <a:pt x="59582" y="4860"/>
                        <a:pt x="59361" y="4626"/>
                      </a:cubicBezTo>
                      <a:cubicBezTo>
                        <a:pt x="59262" y="4508"/>
                        <a:pt x="59155" y="4398"/>
                        <a:pt x="59052" y="4288"/>
                      </a:cubicBezTo>
                      <a:cubicBezTo>
                        <a:pt x="58703" y="3907"/>
                        <a:pt x="58340" y="3534"/>
                        <a:pt x="57963" y="3174"/>
                      </a:cubicBezTo>
                      <a:cubicBezTo>
                        <a:pt x="57785" y="2997"/>
                        <a:pt x="57600" y="2818"/>
                        <a:pt x="57415" y="2647"/>
                      </a:cubicBezTo>
                      <a:cubicBezTo>
                        <a:pt x="57244" y="2495"/>
                        <a:pt x="57074" y="2338"/>
                        <a:pt x="56910" y="2192"/>
                      </a:cubicBezTo>
                      <a:cubicBezTo>
                        <a:pt x="56700" y="2007"/>
                        <a:pt x="56490" y="1836"/>
                        <a:pt x="56274" y="1665"/>
                      </a:cubicBezTo>
                      <a:cubicBezTo>
                        <a:pt x="56188" y="1595"/>
                        <a:pt x="56092" y="1527"/>
                        <a:pt x="56003" y="1455"/>
                      </a:cubicBezTo>
                      <a:cubicBezTo>
                        <a:pt x="55818" y="1317"/>
                        <a:pt x="55633" y="1186"/>
                        <a:pt x="55451" y="1064"/>
                      </a:cubicBezTo>
                      <a:cubicBezTo>
                        <a:pt x="55341" y="986"/>
                        <a:pt x="55231" y="915"/>
                        <a:pt x="55121" y="851"/>
                      </a:cubicBezTo>
                      <a:cubicBezTo>
                        <a:pt x="54978" y="762"/>
                        <a:pt x="54839" y="680"/>
                        <a:pt x="54697" y="602"/>
                      </a:cubicBezTo>
                      <a:cubicBezTo>
                        <a:pt x="54612" y="552"/>
                        <a:pt x="54530" y="506"/>
                        <a:pt x="54448" y="470"/>
                      </a:cubicBezTo>
                      <a:cubicBezTo>
                        <a:pt x="54189" y="342"/>
                        <a:pt x="53939" y="235"/>
                        <a:pt x="53691" y="161"/>
                      </a:cubicBezTo>
                      <a:cubicBezTo>
                        <a:pt x="53591" y="125"/>
                        <a:pt x="53494" y="100"/>
                        <a:pt x="53395" y="83"/>
                      </a:cubicBezTo>
                      <a:cubicBezTo>
                        <a:pt x="53335" y="65"/>
                        <a:pt x="53278" y="54"/>
                        <a:pt x="53225" y="51"/>
                      </a:cubicBezTo>
                      <a:cubicBezTo>
                        <a:pt x="53161" y="33"/>
                        <a:pt x="53100" y="22"/>
                        <a:pt x="53039" y="15"/>
                      </a:cubicBezTo>
                      <a:cubicBezTo>
                        <a:pt x="52941" y="5"/>
                        <a:pt x="52844" y="0"/>
                        <a:pt x="52749" y="0"/>
                      </a:cubicBezTo>
                      <a:close/>
                    </a:path>
                  </a:pathLst>
                </a:custGeom>
                <a:solidFill>
                  <a:srgbClr val="2FE4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9;p24"/>
                <p:cNvSpPr/>
                <p:nvPr/>
              </p:nvSpPr>
              <p:spPr>
                <a:xfrm>
                  <a:off x="-35764" y="2993690"/>
                  <a:ext cx="253450" cy="9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9" h="3680" extrusionOk="0">
                      <a:moveTo>
                        <a:pt x="9339" y="495"/>
                      </a:moveTo>
                      <a:cubicBezTo>
                        <a:pt x="9505" y="769"/>
                        <a:pt x="9623" y="954"/>
                        <a:pt x="9673" y="1032"/>
                      </a:cubicBezTo>
                      <a:cubicBezTo>
                        <a:pt x="9755" y="1050"/>
                        <a:pt x="9812" y="1065"/>
                        <a:pt x="9844" y="1072"/>
                      </a:cubicBezTo>
                      <a:cubicBezTo>
                        <a:pt x="9851" y="1065"/>
                        <a:pt x="9855" y="1057"/>
                        <a:pt x="9858" y="1050"/>
                      </a:cubicBezTo>
                      <a:cubicBezTo>
                        <a:pt x="9833" y="1008"/>
                        <a:pt x="9776" y="919"/>
                        <a:pt x="9694" y="791"/>
                      </a:cubicBezTo>
                      <a:cubicBezTo>
                        <a:pt x="9584" y="702"/>
                        <a:pt x="9463" y="602"/>
                        <a:pt x="9339" y="495"/>
                      </a:cubicBezTo>
                      <a:close/>
                      <a:moveTo>
                        <a:pt x="1412" y="1"/>
                      </a:moveTo>
                      <a:cubicBezTo>
                        <a:pt x="914" y="1"/>
                        <a:pt x="438" y="22"/>
                        <a:pt x="0" y="68"/>
                      </a:cubicBezTo>
                      <a:lnTo>
                        <a:pt x="0" y="3679"/>
                      </a:lnTo>
                      <a:cubicBezTo>
                        <a:pt x="57" y="3658"/>
                        <a:pt x="118" y="3640"/>
                        <a:pt x="174" y="3622"/>
                      </a:cubicBezTo>
                      <a:lnTo>
                        <a:pt x="174" y="68"/>
                      </a:lnTo>
                      <a:cubicBezTo>
                        <a:pt x="587" y="26"/>
                        <a:pt x="1036" y="4"/>
                        <a:pt x="1501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0;p24"/>
                <p:cNvSpPr/>
                <p:nvPr/>
              </p:nvSpPr>
              <p:spPr>
                <a:xfrm>
                  <a:off x="-31291" y="2993690"/>
                  <a:ext cx="250442" cy="99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2" h="3854" extrusionOk="0">
                      <a:moveTo>
                        <a:pt x="9520" y="791"/>
                      </a:moveTo>
                      <a:lnTo>
                        <a:pt x="9520" y="791"/>
                      </a:lnTo>
                      <a:cubicBezTo>
                        <a:pt x="9602" y="919"/>
                        <a:pt x="9659" y="1008"/>
                        <a:pt x="9684" y="1050"/>
                      </a:cubicBezTo>
                      <a:cubicBezTo>
                        <a:pt x="9702" y="1022"/>
                        <a:pt x="9720" y="993"/>
                        <a:pt x="9741" y="965"/>
                      </a:cubicBezTo>
                      <a:cubicBezTo>
                        <a:pt x="9709" y="944"/>
                        <a:pt x="9681" y="919"/>
                        <a:pt x="9648" y="890"/>
                      </a:cubicBezTo>
                      <a:cubicBezTo>
                        <a:pt x="9609" y="858"/>
                        <a:pt x="9566" y="826"/>
                        <a:pt x="9520" y="791"/>
                      </a:cubicBezTo>
                      <a:close/>
                      <a:moveTo>
                        <a:pt x="1327" y="1"/>
                      </a:moveTo>
                      <a:cubicBezTo>
                        <a:pt x="862" y="4"/>
                        <a:pt x="413" y="26"/>
                        <a:pt x="0" y="68"/>
                      </a:cubicBezTo>
                      <a:lnTo>
                        <a:pt x="0" y="3622"/>
                      </a:lnTo>
                      <a:cubicBezTo>
                        <a:pt x="1092" y="3277"/>
                        <a:pt x="2213" y="3149"/>
                        <a:pt x="3277" y="3149"/>
                      </a:cubicBezTo>
                      <a:cubicBezTo>
                        <a:pt x="5041" y="3149"/>
                        <a:pt x="6656" y="3502"/>
                        <a:pt x="7752" y="3822"/>
                      </a:cubicBezTo>
                      <a:cubicBezTo>
                        <a:pt x="7788" y="3832"/>
                        <a:pt x="7827" y="3843"/>
                        <a:pt x="7866" y="3853"/>
                      </a:cubicBezTo>
                      <a:cubicBezTo>
                        <a:pt x="8456" y="2922"/>
                        <a:pt x="9062" y="1993"/>
                        <a:pt x="9670" y="1072"/>
                      </a:cubicBezTo>
                      <a:cubicBezTo>
                        <a:pt x="9638" y="1065"/>
                        <a:pt x="9581" y="1050"/>
                        <a:pt x="9499" y="1032"/>
                      </a:cubicBezTo>
                      <a:lnTo>
                        <a:pt x="9499" y="1032"/>
                      </a:lnTo>
                      <a:cubicBezTo>
                        <a:pt x="9517" y="1065"/>
                        <a:pt x="9528" y="1078"/>
                        <a:pt x="9528" y="1078"/>
                      </a:cubicBezTo>
                      <a:cubicBezTo>
                        <a:pt x="9528" y="1078"/>
                        <a:pt x="4906" y="19"/>
                        <a:pt x="1327" y="1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51;p24"/>
                <p:cNvSpPr/>
                <p:nvPr/>
              </p:nvSpPr>
              <p:spPr>
                <a:xfrm>
                  <a:off x="727366" y="1887432"/>
                  <a:ext cx="46582" cy="70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2" h="2744" extrusionOk="0">
                      <a:moveTo>
                        <a:pt x="1651" y="1"/>
                      </a:moveTo>
                      <a:cubicBezTo>
                        <a:pt x="1331" y="1"/>
                        <a:pt x="1047" y="57"/>
                        <a:pt x="808" y="185"/>
                      </a:cubicBezTo>
                      <a:cubicBezTo>
                        <a:pt x="168" y="527"/>
                        <a:pt x="1" y="1477"/>
                        <a:pt x="157" y="2736"/>
                      </a:cubicBezTo>
                      <a:cubicBezTo>
                        <a:pt x="214" y="2740"/>
                        <a:pt x="275" y="2740"/>
                        <a:pt x="335" y="2743"/>
                      </a:cubicBezTo>
                      <a:cubicBezTo>
                        <a:pt x="331" y="2740"/>
                        <a:pt x="331" y="2736"/>
                        <a:pt x="331" y="2736"/>
                      </a:cubicBezTo>
                      <a:cubicBezTo>
                        <a:pt x="178" y="1477"/>
                        <a:pt x="342" y="527"/>
                        <a:pt x="983" y="185"/>
                      </a:cubicBezTo>
                      <a:cubicBezTo>
                        <a:pt x="1214" y="60"/>
                        <a:pt x="1488" y="4"/>
                        <a:pt x="1800" y="4"/>
                      </a:cubicBezTo>
                      <a:lnTo>
                        <a:pt x="1812" y="4"/>
                      </a:lnTo>
                      <a:cubicBezTo>
                        <a:pt x="1758" y="1"/>
                        <a:pt x="1705" y="1"/>
                        <a:pt x="1651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52;p24"/>
                <p:cNvSpPr/>
                <p:nvPr/>
              </p:nvSpPr>
              <p:spPr>
                <a:xfrm>
                  <a:off x="731942" y="1887535"/>
                  <a:ext cx="322501" cy="2186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5" h="8506" extrusionOk="0">
                      <a:moveTo>
                        <a:pt x="1622" y="0"/>
                      </a:moveTo>
                      <a:cubicBezTo>
                        <a:pt x="1310" y="0"/>
                        <a:pt x="1036" y="56"/>
                        <a:pt x="805" y="181"/>
                      </a:cubicBezTo>
                      <a:cubicBezTo>
                        <a:pt x="164" y="523"/>
                        <a:pt x="0" y="1473"/>
                        <a:pt x="153" y="2732"/>
                      </a:cubicBezTo>
                      <a:cubicBezTo>
                        <a:pt x="153" y="2732"/>
                        <a:pt x="153" y="2736"/>
                        <a:pt x="157" y="2739"/>
                      </a:cubicBezTo>
                      <a:cubicBezTo>
                        <a:pt x="3888" y="2928"/>
                        <a:pt x="8421" y="6670"/>
                        <a:pt x="10431" y="8506"/>
                      </a:cubicBezTo>
                      <a:cubicBezTo>
                        <a:pt x="11146" y="7858"/>
                        <a:pt x="11847" y="7228"/>
                        <a:pt x="12544" y="6617"/>
                      </a:cubicBezTo>
                      <a:cubicBezTo>
                        <a:pt x="10292" y="4724"/>
                        <a:pt x="4571" y="163"/>
                        <a:pt x="1634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53;p24"/>
                <p:cNvSpPr/>
                <p:nvPr/>
              </p:nvSpPr>
              <p:spPr>
                <a:xfrm>
                  <a:off x="69013" y="2666581"/>
                  <a:ext cx="70284" cy="1092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4" h="4249" extrusionOk="0">
                      <a:moveTo>
                        <a:pt x="2690" y="1"/>
                      </a:moveTo>
                      <a:cubicBezTo>
                        <a:pt x="1641" y="1"/>
                        <a:pt x="844" y="203"/>
                        <a:pt x="488" y="712"/>
                      </a:cubicBezTo>
                      <a:cubicBezTo>
                        <a:pt x="1" y="1398"/>
                        <a:pt x="190" y="2712"/>
                        <a:pt x="709" y="4248"/>
                      </a:cubicBezTo>
                      <a:cubicBezTo>
                        <a:pt x="755" y="4209"/>
                        <a:pt x="802" y="4173"/>
                        <a:pt x="848" y="4137"/>
                      </a:cubicBezTo>
                      <a:cubicBezTo>
                        <a:pt x="357" y="2651"/>
                        <a:pt x="190" y="1381"/>
                        <a:pt x="663" y="712"/>
                      </a:cubicBezTo>
                      <a:cubicBezTo>
                        <a:pt x="1004" y="228"/>
                        <a:pt x="1751" y="18"/>
                        <a:pt x="2733" y="4"/>
                      </a:cubicBezTo>
                      <a:cubicBezTo>
                        <a:pt x="2719" y="1"/>
                        <a:pt x="2705" y="1"/>
                        <a:pt x="2690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54;p24"/>
                <p:cNvSpPr/>
                <p:nvPr/>
              </p:nvSpPr>
              <p:spPr>
                <a:xfrm>
                  <a:off x="73872" y="2666684"/>
                  <a:ext cx="347745" cy="119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27" h="4629" extrusionOk="0">
                      <a:moveTo>
                        <a:pt x="2544" y="0"/>
                      </a:moveTo>
                      <a:cubicBezTo>
                        <a:pt x="1562" y="14"/>
                        <a:pt x="815" y="224"/>
                        <a:pt x="474" y="708"/>
                      </a:cubicBezTo>
                      <a:cubicBezTo>
                        <a:pt x="1" y="1377"/>
                        <a:pt x="168" y="2647"/>
                        <a:pt x="659" y="4133"/>
                      </a:cubicBezTo>
                      <a:cubicBezTo>
                        <a:pt x="1666" y="3358"/>
                        <a:pt x="3060" y="3081"/>
                        <a:pt x="4554" y="3081"/>
                      </a:cubicBezTo>
                      <a:cubicBezTo>
                        <a:pt x="7396" y="3081"/>
                        <a:pt x="10588" y="4095"/>
                        <a:pt x="12071" y="4629"/>
                      </a:cubicBezTo>
                      <a:cubicBezTo>
                        <a:pt x="12552" y="3992"/>
                        <a:pt x="13039" y="3358"/>
                        <a:pt x="13527" y="2729"/>
                      </a:cubicBezTo>
                      <a:cubicBezTo>
                        <a:pt x="11420" y="1956"/>
                        <a:pt x="5806" y="14"/>
                        <a:pt x="2544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355;p24"/>
                <p:cNvSpPr/>
                <p:nvPr/>
              </p:nvSpPr>
              <p:spPr>
                <a:xfrm>
                  <a:off x="291703" y="2386283"/>
                  <a:ext cx="330264" cy="107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47" h="4188" extrusionOk="0">
                      <a:moveTo>
                        <a:pt x="2590" y="1"/>
                      </a:moveTo>
                      <a:cubicBezTo>
                        <a:pt x="1897" y="1"/>
                        <a:pt x="1285" y="139"/>
                        <a:pt x="808" y="467"/>
                      </a:cubicBezTo>
                      <a:cubicBezTo>
                        <a:pt x="168" y="911"/>
                        <a:pt x="1" y="1726"/>
                        <a:pt x="157" y="2765"/>
                      </a:cubicBezTo>
                      <a:cubicBezTo>
                        <a:pt x="207" y="2725"/>
                        <a:pt x="260" y="2690"/>
                        <a:pt x="310" y="2654"/>
                      </a:cubicBezTo>
                      <a:cubicBezTo>
                        <a:pt x="186" y="1669"/>
                        <a:pt x="360" y="897"/>
                        <a:pt x="982" y="470"/>
                      </a:cubicBezTo>
                      <a:cubicBezTo>
                        <a:pt x="1441" y="157"/>
                        <a:pt x="2017" y="19"/>
                        <a:pt x="2665" y="4"/>
                      </a:cubicBezTo>
                      <a:cubicBezTo>
                        <a:pt x="2641" y="1"/>
                        <a:pt x="2615" y="1"/>
                        <a:pt x="2590" y="1"/>
                      </a:cubicBezTo>
                      <a:close/>
                      <a:moveTo>
                        <a:pt x="12199" y="3285"/>
                      </a:moveTo>
                      <a:lnTo>
                        <a:pt x="12199" y="3285"/>
                      </a:lnTo>
                      <a:cubicBezTo>
                        <a:pt x="12377" y="3618"/>
                        <a:pt x="12512" y="3875"/>
                        <a:pt x="12598" y="4032"/>
                      </a:cubicBezTo>
                      <a:cubicBezTo>
                        <a:pt x="12711" y="4106"/>
                        <a:pt x="12793" y="4160"/>
                        <a:pt x="12836" y="4188"/>
                      </a:cubicBezTo>
                      <a:cubicBezTo>
                        <a:pt x="12839" y="4181"/>
                        <a:pt x="12844" y="4177"/>
                        <a:pt x="12847" y="4173"/>
                      </a:cubicBezTo>
                      <a:cubicBezTo>
                        <a:pt x="12801" y="4085"/>
                        <a:pt x="12683" y="3864"/>
                        <a:pt x="12505" y="3533"/>
                      </a:cubicBezTo>
                      <a:cubicBezTo>
                        <a:pt x="12406" y="3455"/>
                        <a:pt x="12302" y="3370"/>
                        <a:pt x="12199" y="3285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356;p24"/>
                <p:cNvSpPr/>
                <p:nvPr/>
              </p:nvSpPr>
              <p:spPr>
                <a:xfrm>
                  <a:off x="296459" y="2386386"/>
                  <a:ext cx="330470" cy="166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55" h="6479" extrusionOk="0">
                      <a:moveTo>
                        <a:pt x="12320" y="3529"/>
                      </a:moveTo>
                      <a:cubicBezTo>
                        <a:pt x="12498" y="3860"/>
                        <a:pt x="12616" y="4081"/>
                        <a:pt x="12662" y="4169"/>
                      </a:cubicBezTo>
                      <a:cubicBezTo>
                        <a:pt x="12726" y="4095"/>
                        <a:pt x="12790" y="4023"/>
                        <a:pt x="12854" y="3952"/>
                      </a:cubicBezTo>
                      <a:cubicBezTo>
                        <a:pt x="12687" y="3821"/>
                        <a:pt x="12509" y="3678"/>
                        <a:pt x="12320" y="3529"/>
                      </a:cubicBezTo>
                      <a:close/>
                      <a:moveTo>
                        <a:pt x="2480" y="0"/>
                      </a:moveTo>
                      <a:cubicBezTo>
                        <a:pt x="1832" y="15"/>
                        <a:pt x="1256" y="153"/>
                        <a:pt x="797" y="466"/>
                      </a:cubicBezTo>
                      <a:cubicBezTo>
                        <a:pt x="175" y="893"/>
                        <a:pt x="1" y="1665"/>
                        <a:pt x="125" y="2650"/>
                      </a:cubicBezTo>
                      <a:cubicBezTo>
                        <a:pt x="712" y="2252"/>
                        <a:pt x="1384" y="2085"/>
                        <a:pt x="2106" y="2085"/>
                      </a:cubicBezTo>
                      <a:cubicBezTo>
                        <a:pt x="5095" y="2085"/>
                        <a:pt x="8898" y="4980"/>
                        <a:pt x="10669" y="6478"/>
                      </a:cubicBezTo>
                      <a:cubicBezTo>
                        <a:pt x="11327" y="5703"/>
                        <a:pt x="11989" y="4938"/>
                        <a:pt x="12651" y="4184"/>
                      </a:cubicBezTo>
                      <a:cubicBezTo>
                        <a:pt x="12608" y="4156"/>
                        <a:pt x="12526" y="4102"/>
                        <a:pt x="12413" y="4028"/>
                      </a:cubicBezTo>
                      <a:lnTo>
                        <a:pt x="12413" y="4028"/>
                      </a:lnTo>
                      <a:cubicBezTo>
                        <a:pt x="12477" y="4148"/>
                        <a:pt x="12513" y="4209"/>
                        <a:pt x="12513" y="4209"/>
                      </a:cubicBezTo>
                      <a:cubicBezTo>
                        <a:pt x="12513" y="4209"/>
                        <a:pt x="6308" y="53"/>
                        <a:pt x="2480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357;p24"/>
                <p:cNvSpPr/>
                <p:nvPr/>
              </p:nvSpPr>
              <p:spPr>
                <a:xfrm>
                  <a:off x="497376" y="2124005"/>
                  <a:ext cx="51621" cy="93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8" h="3644" extrusionOk="0">
                      <a:moveTo>
                        <a:pt x="1922" y="1"/>
                      </a:moveTo>
                      <a:cubicBezTo>
                        <a:pt x="1473" y="1"/>
                        <a:pt x="1089" y="93"/>
                        <a:pt x="794" y="306"/>
                      </a:cubicBezTo>
                      <a:cubicBezTo>
                        <a:pt x="65" y="837"/>
                        <a:pt x="1" y="2085"/>
                        <a:pt x="310" y="3643"/>
                      </a:cubicBezTo>
                      <a:cubicBezTo>
                        <a:pt x="363" y="3633"/>
                        <a:pt x="420" y="3622"/>
                        <a:pt x="477" y="3615"/>
                      </a:cubicBezTo>
                      <a:cubicBezTo>
                        <a:pt x="175" y="2071"/>
                        <a:pt x="246" y="837"/>
                        <a:pt x="968" y="310"/>
                      </a:cubicBezTo>
                      <a:cubicBezTo>
                        <a:pt x="1039" y="254"/>
                        <a:pt x="1124" y="211"/>
                        <a:pt x="1206" y="172"/>
                      </a:cubicBezTo>
                      <a:cubicBezTo>
                        <a:pt x="1370" y="93"/>
                        <a:pt x="1559" y="43"/>
                        <a:pt x="1758" y="14"/>
                      </a:cubicBezTo>
                      <a:cubicBezTo>
                        <a:pt x="1836" y="8"/>
                        <a:pt x="1922" y="4"/>
                        <a:pt x="2007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358;p24"/>
                <p:cNvSpPr/>
                <p:nvPr/>
              </p:nvSpPr>
              <p:spPr>
                <a:xfrm>
                  <a:off x="501849" y="2124005"/>
                  <a:ext cx="326897" cy="1979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6" h="7699" extrusionOk="0">
                      <a:moveTo>
                        <a:pt x="1833" y="1"/>
                      </a:moveTo>
                      <a:cubicBezTo>
                        <a:pt x="1748" y="4"/>
                        <a:pt x="1662" y="8"/>
                        <a:pt x="1584" y="14"/>
                      </a:cubicBezTo>
                      <a:cubicBezTo>
                        <a:pt x="1385" y="43"/>
                        <a:pt x="1196" y="93"/>
                        <a:pt x="1032" y="172"/>
                      </a:cubicBezTo>
                      <a:cubicBezTo>
                        <a:pt x="950" y="211"/>
                        <a:pt x="865" y="254"/>
                        <a:pt x="794" y="310"/>
                      </a:cubicBezTo>
                      <a:cubicBezTo>
                        <a:pt x="72" y="837"/>
                        <a:pt x="1" y="2071"/>
                        <a:pt x="303" y="3615"/>
                      </a:cubicBezTo>
                      <a:cubicBezTo>
                        <a:pt x="623" y="3565"/>
                        <a:pt x="950" y="3541"/>
                        <a:pt x="1282" y="3541"/>
                      </a:cubicBezTo>
                      <a:cubicBezTo>
                        <a:pt x="4914" y="3541"/>
                        <a:pt x="9051" y="6368"/>
                        <a:pt x="10790" y="7699"/>
                      </a:cubicBezTo>
                      <a:cubicBezTo>
                        <a:pt x="11435" y="7030"/>
                        <a:pt x="12075" y="6368"/>
                        <a:pt x="12716" y="5725"/>
                      </a:cubicBezTo>
                      <a:cubicBezTo>
                        <a:pt x="10449" y="4049"/>
                        <a:pt x="4789" y="75"/>
                        <a:pt x="1833" y="1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359;p24"/>
                <p:cNvSpPr/>
                <p:nvPr/>
              </p:nvSpPr>
              <p:spPr>
                <a:xfrm>
                  <a:off x="984168" y="1717336"/>
                  <a:ext cx="44011" cy="561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2" h="2185" extrusionOk="0">
                      <a:moveTo>
                        <a:pt x="1598" y="1"/>
                      </a:moveTo>
                      <a:cubicBezTo>
                        <a:pt x="1281" y="1"/>
                        <a:pt x="997" y="54"/>
                        <a:pt x="762" y="171"/>
                      </a:cubicBezTo>
                      <a:cubicBezTo>
                        <a:pt x="210" y="449"/>
                        <a:pt x="0" y="1188"/>
                        <a:pt x="21" y="2185"/>
                      </a:cubicBezTo>
                      <a:cubicBezTo>
                        <a:pt x="82" y="2178"/>
                        <a:pt x="138" y="2170"/>
                        <a:pt x="199" y="2167"/>
                      </a:cubicBezTo>
                      <a:cubicBezTo>
                        <a:pt x="178" y="1181"/>
                        <a:pt x="388" y="449"/>
                        <a:pt x="939" y="175"/>
                      </a:cubicBezTo>
                      <a:cubicBezTo>
                        <a:pt x="1156" y="65"/>
                        <a:pt x="1419" y="11"/>
                        <a:pt x="1711" y="4"/>
                      </a:cubicBezTo>
                      <a:cubicBezTo>
                        <a:pt x="1675" y="4"/>
                        <a:pt x="1637" y="1"/>
                        <a:pt x="1598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360;p24"/>
                <p:cNvSpPr/>
                <p:nvPr/>
              </p:nvSpPr>
              <p:spPr>
                <a:xfrm>
                  <a:off x="988718" y="1717439"/>
                  <a:ext cx="310521" cy="178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79" h="6941" extrusionOk="0">
                      <a:moveTo>
                        <a:pt x="1534" y="0"/>
                      </a:moveTo>
                      <a:cubicBezTo>
                        <a:pt x="1242" y="7"/>
                        <a:pt x="979" y="61"/>
                        <a:pt x="762" y="171"/>
                      </a:cubicBezTo>
                      <a:cubicBezTo>
                        <a:pt x="211" y="445"/>
                        <a:pt x="1" y="1177"/>
                        <a:pt x="22" y="2163"/>
                      </a:cubicBezTo>
                      <a:cubicBezTo>
                        <a:pt x="136" y="2156"/>
                        <a:pt x="250" y="2152"/>
                        <a:pt x="367" y="2152"/>
                      </a:cubicBezTo>
                      <a:cubicBezTo>
                        <a:pt x="3744" y="2152"/>
                        <a:pt x="8407" y="5443"/>
                        <a:pt x="10357" y="6941"/>
                      </a:cubicBezTo>
                      <a:cubicBezTo>
                        <a:pt x="10944" y="6514"/>
                        <a:pt x="11517" y="6105"/>
                        <a:pt x="12079" y="5717"/>
                      </a:cubicBezTo>
                      <a:cubicBezTo>
                        <a:pt x="10520" y="4535"/>
                        <a:pt x="4519" y="114"/>
                        <a:pt x="1534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361;p24"/>
                <p:cNvSpPr/>
                <p:nvPr/>
              </p:nvSpPr>
              <p:spPr>
                <a:xfrm>
                  <a:off x="1303949" y="1853501"/>
                  <a:ext cx="3779" cy="6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" h="254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26" y="93"/>
                        <a:pt x="47" y="178"/>
                        <a:pt x="68" y="253"/>
                      </a:cubicBezTo>
                      <a:cubicBezTo>
                        <a:pt x="93" y="235"/>
                        <a:pt x="121" y="217"/>
                        <a:pt x="147" y="200"/>
                      </a:cubicBezTo>
                      <a:cubicBezTo>
                        <a:pt x="100" y="136"/>
                        <a:pt x="50" y="71"/>
                        <a:pt x="1" y="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362;p24"/>
                <p:cNvSpPr/>
                <p:nvPr/>
              </p:nvSpPr>
              <p:spPr>
                <a:xfrm>
                  <a:off x="1280377" y="1531405"/>
                  <a:ext cx="286716" cy="205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3" h="7988" extrusionOk="0">
                      <a:moveTo>
                        <a:pt x="2135" y="1"/>
                      </a:moveTo>
                      <a:cubicBezTo>
                        <a:pt x="2156" y="8"/>
                        <a:pt x="2177" y="11"/>
                        <a:pt x="2199" y="19"/>
                      </a:cubicBezTo>
                      <a:cubicBezTo>
                        <a:pt x="2252" y="22"/>
                        <a:pt x="2309" y="33"/>
                        <a:pt x="2369" y="51"/>
                      </a:cubicBezTo>
                      <a:cubicBezTo>
                        <a:pt x="2391" y="54"/>
                        <a:pt x="2412" y="57"/>
                        <a:pt x="2433" y="62"/>
                      </a:cubicBezTo>
                      <a:cubicBezTo>
                        <a:pt x="2330" y="36"/>
                        <a:pt x="2230" y="19"/>
                        <a:pt x="2135" y="1"/>
                      </a:cubicBezTo>
                      <a:close/>
                      <a:moveTo>
                        <a:pt x="3657" y="563"/>
                      </a:moveTo>
                      <a:cubicBezTo>
                        <a:pt x="3685" y="578"/>
                        <a:pt x="3714" y="594"/>
                        <a:pt x="3743" y="609"/>
                      </a:cubicBezTo>
                      <a:lnTo>
                        <a:pt x="3743" y="609"/>
                      </a:lnTo>
                      <a:cubicBezTo>
                        <a:pt x="3719" y="596"/>
                        <a:pt x="3695" y="583"/>
                        <a:pt x="3671" y="570"/>
                      </a:cubicBezTo>
                      <a:cubicBezTo>
                        <a:pt x="3664" y="566"/>
                        <a:pt x="3660" y="563"/>
                        <a:pt x="3657" y="563"/>
                      </a:cubicBezTo>
                      <a:close/>
                      <a:moveTo>
                        <a:pt x="3743" y="609"/>
                      </a:moveTo>
                      <a:cubicBezTo>
                        <a:pt x="3860" y="676"/>
                        <a:pt x="3976" y="745"/>
                        <a:pt x="4095" y="819"/>
                      </a:cubicBezTo>
                      <a:cubicBezTo>
                        <a:pt x="4097" y="820"/>
                        <a:pt x="4099" y="821"/>
                        <a:pt x="4102" y="822"/>
                      </a:cubicBezTo>
                      <a:lnTo>
                        <a:pt x="4102" y="822"/>
                      </a:lnTo>
                      <a:cubicBezTo>
                        <a:pt x="3980" y="745"/>
                        <a:pt x="3861" y="675"/>
                        <a:pt x="3743" y="609"/>
                      </a:cubicBezTo>
                      <a:close/>
                      <a:moveTo>
                        <a:pt x="4102" y="822"/>
                      </a:moveTo>
                      <a:cubicBezTo>
                        <a:pt x="4108" y="826"/>
                        <a:pt x="4114" y="830"/>
                        <a:pt x="4120" y="833"/>
                      </a:cubicBezTo>
                      <a:cubicBezTo>
                        <a:pt x="4114" y="828"/>
                        <a:pt x="4108" y="825"/>
                        <a:pt x="4102" y="822"/>
                      </a:cubicBezTo>
                      <a:close/>
                      <a:moveTo>
                        <a:pt x="4397" y="1014"/>
                      </a:moveTo>
                      <a:cubicBezTo>
                        <a:pt x="4400" y="1017"/>
                        <a:pt x="4404" y="1019"/>
                        <a:pt x="4407" y="1021"/>
                      </a:cubicBezTo>
                      <a:lnTo>
                        <a:pt x="4407" y="1021"/>
                      </a:lnTo>
                      <a:cubicBezTo>
                        <a:pt x="4404" y="1019"/>
                        <a:pt x="4400" y="1017"/>
                        <a:pt x="4397" y="1014"/>
                      </a:cubicBezTo>
                      <a:close/>
                      <a:moveTo>
                        <a:pt x="4407" y="1021"/>
                      </a:moveTo>
                      <a:cubicBezTo>
                        <a:pt x="4442" y="1043"/>
                        <a:pt x="4475" y="1067"/>
                        <a:pt x="4511" y="1090"/>
                      </a:cubicBezTo>
                      <a:cubicBezTo>
                        <a:pt x="4483" y="1072"/>
                        <a:pt x="4454" y="1050"/>
                        <a:pt x="4425" y="1032"/>
                      </a:cubicBezTo>
                      <a:cubicBezTo>
                        <a:pt x="4421" y="1028"/>
                        <a:pt x="4414" y="1025"/>
                        <a:pt x="4407" y="1021"/>
                      </a:cubicBezTo>
                      <a:close/>
                      <a:moveTo>
                        <a:pt x="43" y="1182"/>
                      </a:moveTo>
                      <a:cubicBezTo>
                        <a:pt x="28" y="1218"/>
                        <a:pt x="14" y="1257"/>
                        <a:pt x="0" y="1292"/>
                      </a:cubicBezTo>
                      <a:lnTo>
                        <a:pt x="0" y="1295"/>
                      </a:lnTo>
                      <a:cubicBezTo>
                        <a:pt x="14" y="1257"/>
                        <a:pt x="28" y="1221"/>
                        <a:pt x="43" y="1182"/>
                      </a:cubicBezTo>
                      <a:close/>
                      <a:moveTo>
                        <a:pt x="6870" y="3075"/>
                      </a:moveTo>
                      <a:cubicBezTo>
                        <a:pt x="6888" y="3093"/>
                        <a:pt x="6906" y="3110"/>
                        <a:pt x="6924" y="3128"/>
                      </a:cubicBezTo>
                      <a:lnTo>
                        <a:pt x="6924" y="3128"/>
                      </a:lnTo>
                      <a:cubicBezTo>
                        <a:pt x="6906" y="3109"/>
                        <a:pt x="6887" y="3092"/>
                        <a:pt x="6870" y="3075"/>
                      </a:cubicBezTo>
                      <a:close/>
                      <a:moveTo>
                        <a:pt x="6924" y="3128"/>
                      </a:moveTo>
                      <a:cubicBezTo>
                        <a:pt x="6929" y="3132"/>
                        <a:pt x="6933" y="3137"/>
                        <a:pt x="6937" y="3142"/>
                      </a:cubicBezTo>
                      <a:cubicBezTo>
                        <a:pt x="6947" y="3151"/>
                        <a:pt x="6958" y="3160"/>
                        <a:pt x="6968" y="3169"/>
                      </a:cubicBezTo>
                      <a:lnTo>
                        <a:pt x="6968" y="3169"/>
                      </a:lnTo>
                      <a:cubicBezTo>
                        <a:pt x="6953" y="3155"/>
                        <a:pt x="6938" y="3142"/>
                        <a:pt x="6924" y="3128"/>
                      </a:cubicBezTo>
                      <a:close/>
                      <a:moveTo>
                        <a:pt x="6968" y="3169"/>
                      </a:moveTo>
                      <a:lnTo>
                        <a:pt x="6968" y="3169"/>
                      </a:lnTo>
                      <a:cubicBezTo>
                        <a:pt x="6978" y="3179"/>
                        <a:pt x="6988" y="3189"/>
                        <a:pt x="6998" y="3199"/>
                      </a:cubicBezTo>
                      <a:cubicBezTo>
                        <a:pt x="6989" y="3190"/>
                        <a:pt x="6978" y="3180"/>
                        <a:pt x="6968" y="3169"/>
                      </a:cubicBezTo>
                      <a:close/>
                      <a:moveTo>
                        <a:pt x="8008" y="4238"/>
                      </a:moveTo>
                      <a:cubicBezTo>
                        <a:pt x="8013" y="4244"/>
                        <a:pt x="8020" y="4250"/>
                        <a:pt x="8027" y="4257"/>
                      </a:cubicBezTo>
                      <a:lnTo>
                        <a:pt x="8027" y="4257"/>
                      </a:lnTo>
                      <a:cubicBezTo>
                        <a:pt x="8026" y="4257"/>
                        <a:pt x="8026" y="4256"/>
                        <a:pt x="8026" y="4256"/>
                      </a:cubicBezTo>
                      <a:cubicBezTo>
                        <a:pt x="8018" y="4249"/>
                        <a:pt x="8011" y="4241"/>
                        <a:pt x="8008" y="4238"/>
                      </a:cubicBezTo>
                      <a:close/>
                      <a:moveTo>
                        <a:pt x="8027" y="4257"/>
                      </a:moveTo>
                      <a:cubicBezTo>
                        <a:pt x="8030" y="4264"/>
                        <a:pt x="8037" y="4271"/>
                        <a:pt x="8044" y="4277"/>
                      </a:cubicBezTo>
                      <a:cubicBezTo>
                        <a:pt x="8039" y="4270"/>
                        <a:pt x="8033" y="4263"/>
                        <a:pt x="8027" y="4257"/>
                      </a:cubicBezTo>
                      <a:close/>
                      <a:moveTo>
                        <a:pt x="8307" y="4561"/>
                      </a:moveTo>
                      <a:cubicBezTo>
                        <a:pt x="8314" y="4572"/>
                        <a:pt x="8325" y="4583"/>
                        <a:pt x="8335" y="4594"/>
                      </a:cubicBezTo>
                      <a:cubicBezTo>
                        <a:pt x="8352" y="4613"/>
                        <a:pt x="8371" y="4633"/>
                        <a:pt x="8390" y="4653"/>
                      </a:cubicBezTo>
                      <a:lnTo>
                        <a:pt x="8390" y="4653"/>
                      </a:lnTo>
                      <a:cubicBezTo>
                        <a:pt x="8362" y="4622"/>
                        <a:pt x="8335" y="4592"/>
                        <a:pt x="8307" y="4561"/>
                      </a:cubicBezTo>
                      <a:close/>
                      <a:moveTo>
                        <a:pt x="8390" y="4653"/>
                      </a:moveTo>
                      <a:lnTo>
                        <a:pt x="8390" y="4653"/>
                      </a:lnTo>
                      <a:cubicBezTo>
                        <a:pt x="8398" y="4662"/>
                        <a:pt x="8406" y="4670"/>
                        <a:pt x="8413" y="4679"/>
                      </a:cubicBezTo>
                      <a:cubicBezTo>
                        <a:pt x="8406" y="4670"/>
                        <a:pt x="8398" y="4662"/>
                        <a:pt x="8390" y="4653"/>
                      </a:cubicBezTo>
                      <a:close/>
                      <a:moveTo>
                        <a:pt x="8957" y="5291"/>
                      </a:moveTo>
                      <a:cubicBezTo>
                        <a:pt x="8962" y="5298"/>
                        <a:pt x="8968" y="5305"/>
                        <a:pt x="8972" y="5308"/>
                      </a:cubicBezTo>
                      <a:cubicBezTo>
                        <a:pt x="8975" y="5313"/>
                        <a:pt x="8979" y="5316"/>
                        <a:pt x="8979" y="5316"/>
                      </a:cubicBezTo>
                      <a:cubicBezTo>
                        <a:pt x="8972" y="5308"/>
                        <a:pt x="8965" y="5298"/>
                        <a:pt x="8957" y="5291"/>
                      </a:cubicBezTo>
                      <a:close/>
                      <a:moveTo>
                        <a:pt x="9157" y="5518"/>
                      </a:moveTo>
                      <a:lnTo>
                        <a:pt x="9157" y="5518"/>
                      </a:lnTo>
                      <a:cubicBezTo>
                        <a:pt x="9196" y="5569"/>
                        <a:pt x="9235" y="5615"/>
                        <a:pt x="9278" y="5664"/>
                      </a:cubicBezTo>
                      <a:cubicBezTo>
                        <a:pt x="9330" y="5725"/>
                        <a:pt x="9383" y="5787"/>
                        <a:pt x="9435" y="5848"/>
                      </a:cubicBezTo>
                      <a:lnTo>
                        <a:pt x="9435" y="5848"/>
                      </a:lnTo>
                      <a:cubicBezTo>
                        <a:pt x="9344" y="5740"/>
                        <a:pt x="9251" y="5629"/>
                        <a:pt x="9157" y="5518"/>
                      </a:cubicBezTo>
                      <a:close/>
                      <a:moveTo>
                        <a:pt x="9435" y="5848"/>
                      </a:moveTo>
                      <a:cubicBezTo>
                        <a:pt x="9461" y="5880"/>
                        <a:pt x="9487" y="5911"/>
                        <a:pt x="9512" y="5942"/>
                      </a:cubicBezTo>
                      <a:cubicBezTo>
                        <a:pt x="9487" y="5911"/>
                        <a:pt x="9461" y="5879"/>
                        <a:pt x="9435" y="5848"/>
                      </a:cubicBezTo>
                      <a:close/>
                      <a:moveTo>
                        <a:pt x="9740" y="6212"/>
                      </a:moveTo>
                      <a:cubicBezTo>
                        <a:pt x="9780" y="6259"/>
                        <a:pt x="9815" y="6301"/>
                        <a:pt x="9850" y="6347"/>
                      </a:cubicBezTo>
                      <a:cubicBezTo>
                        <a:pt x="9859" y="6357"/>
                        <a:pt x="9868" y="6367"/>
                        <a:pt x="9876" y="6378"/>
                      </a:cubicBezTo>
                      <a:lnTo>
                        <a:pt x="9876" y="6378"/>
                      </a:lnTo>
                      <a:cubicBezTo>
                        <a:pt x="9832" y="6322"/>
                        <a:pt x="9787" y="6267"/>
                        <a:pt x="9740" y="6212"/>
                      </a:cubicBezTo>
                      <a:close/>
                      <a:moveTo>
                        <a:pt x="9876" y="6378"/>
                      </a:moveTo>
                      <a:cubicBezTo>
                        <a:pt x="9889" y="6394"/>
                        <a:pt x="9902" y="6410"/>
                        <a:pt x="9914" y="6426"/>
                      </a:cubicBezTo>
                      <a:cubicBezTo>
                        <a:pt x="9902" y="6409"/>
                        <a:pt x="9889" y="6393"/>
                        <a:pt x="9876" y="6378"/>
                      </a:cubicBezTo>
                      <a:close/>
                      <a:moveTo>
                        <a:pt x="10060" y="6600"/>
                      </a:moveTo>
                      <a:cubicBezTo>
                        <a:pt x="10078" y="6625"/>
                        <a:pt x="10096" y="6650"/>
                        <a:pt x="10118" y="6674"/>
                      </a:cubicBezTo>
                      <a:cubicBezTo>
                        <a:pt x="10164" y="6735"/>
                        <a:pt x="10213" y="6792"/>
                        <a:pt x="10264" y="6849"/>
                      </a:cubicBezTo>
                      <a:cubicBezTo>
                        <a:pt x="10195" y="6767"/>
                        <a:pt x="10128" y="6685"/>
                        <a:pt x="10060" y="6600"/>
                      </a:cubicBezTo>
                      <a:close/>
                      <a:moveTo>
                        <a:pt x="10392" y="7012"/>
                      </a:moveTo>
                      <a:cubicBezTo>
                        <a:pt x="10393" y="7014"/>
                        <a:pt x="10393" y="7015"/>
                        <a:pt x="10394" y="7016"/>
                      </a:cubicBezTo>
                      <a:lnTo>
                        <a:pt x="10394" y="7016"/>
                      </a:lnTo>
                      <a:cubicBezTo>
                        <a:pt x="10393" y="7014"/>
                        <a:pt x="10393" y="7013"/>
                        <a:pt x="10392" y="7012"/>
                      </a:cubicBezTo>
                      <a:close/>
                      <a:moveTo>
                        <a:pt x="10394" y="7016"/>
                      </a:moveTo>
                      <a:lnTo>
                        <a:pt x="10394" y="7016"/>
                      </a:lnTo>
                      <a:cubicBezTo>
                        <a:pt x="10397" y="7019"/>
                        <a:pt x="10399" y="7024"/>
                        <a:pt x="10402" y="7027"/>
                      </a:cubicBezTo>
                      <a:cubicBezTo>
                        <a:pt x="10498" y="7144"/>
                        <a:pt x="10587" y="7258"/>
                        <a:pt x="10676" y="7372"/>
                      </a:cubicBezTo>
                      <a:cubicBezTo>
                        <a:pt x="10588" y="7256"/>
                        <a:pt x="10492" y="7139"/>
                        <a:pt x="10394" y="7016"/>
                      </a:cubicBezTo>
                      <a:close/>
                      <a:moveTo>
                        <a:pt x="10911" y="7671"/>
                      </a:moveTo>
                      <a:lnTo>
                        <a:pt x="10911" y="7671"/>
                      </a:lnTo>
                      <a:cubicBezTo>
                        <a:pt x="10993" y="7781"/>
                        <a:pt x="11075" y="7888"/>
                        <a:pt x="11152" y="7988"/>
                      </a:cubicBezTo>
                      <a:cubicBezTo>
                        <a:pt x="11078" y="7888"/>
                        <a:pt x="10996" y="7781"/>
                        <a:pt x="10911" y="7671"/>
                      </a:cubicBezTo>
                      <a:close/>
                    </a:path>
                  </a:pathLst>
                </a:custGeom>
                <a:solidFill>
                  <a:srgbClr val="98DFB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363;p24"/>
                <p:cNvSpPr/>
                <p:nvPr/>
              </p:nvSpPr>
              <p:spPr>
                <a:xfrm>
                  <a:off x="1280377" y="1530582"/>
                  <a:ext cx="286716" cy="226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53" h="8795" extrusionOk="0">
                      <a:moveTo>
                        <a:pt x="1729" y="1"/>
                      </a:moveTo>
                      <a:cubicBezTo>
                        <a:pt x="1580" y="1"/>
                        <a:pt x="1434" y="15"/>
                        <a:pt x="1291" y="43"/>
                      </a:cubicBezTo>
                      <a:cubicBezTo>
                        <a:pt x="697" y="171"/>
                        <a:pt x="299" y="591"/>
                        <a:pt x="43" y="1214"/>
                      </a:cubicBezTo>
                      <a:cubicBezTo>
                        <a:pt x="28" y="1250"/>
                        <a:pt x="14" y="1289"/>
                        <a:pt x="0" y="1324"/>
                      </a:cubicBezTo>
                      <a:lnTo>
                        <a:pt x="0" y="1327"/>
                      </a:lnTo>
                      <a:cubicBezTo>
                        <a:pt x="4027" y="2583"/>
                        <a:pt x="7371" y="7095"/>
                        <a:pt x="8517" y="8795"/>
                      </a:cubicBezTo>
                      <a:cubicBezTo>
                        <a:pt x="9389" y="8486"/>
                        <a:pt x="10267" y="8233"/>
                        <a:pt x="11152" y="8020"/>
                      </a:cubicBezTo>
                      <a:cubicBezTo>
                        <a:pt x="11075" y="7920"/>
                        <a:pt x="10993" y="7813"/>
                        <a:pt x="10911" y="7703"/>
                      </a:cubicBezTo>
                      <a:cubicBezTo>
                        <a:pt x="10836" y="7607"/>
                        <a:pt x="10758" y="7507"/>
                        <a:pt x="10676" y="7404"/>
                      </a:cubicBezTo>
                      <a:cubicBezTo>
                        <a:pt x="10587" y="7290"/>
                        <a:pt x="10498" y="7176"/>
                        <a:pt x="10402" y="7059"/>
                      </a:cubicBezTo>
                      <a:cubicBezTo>
                        <a:pt x="10399" y="7056"/>
                        <a:pt x="10395" y="7048"/>
                        <a:pt x="10392" y="7044"/>
                      </a:cubicBezTo>
                      <a:cubicBezTo>
                        <a:pt x="10349" y="6992"/>
                        <a:pt x="10306" y="6938"/>
                        <a:pt x="10264" y="6881"/>
                      </a:cubicBezTo>
                      <a:cubicBezTo>
                        <a:pt x="10213" y="6824"/>
                        <a:pt x="10164" y="6767"/>
                        <a:pt x="10118" y="6706"/>
                      </a:cubicBezTo>
                      <a:cubicBezTo>
                        <a:pt x="10096" y="6682"/>
                        <a:pt x="10078" y="6657"/>
                        <a:pt x="10060" y="6632"/>
                      </a:cubicBezTo>
                      <a:cubicBezTo>
                        <a:pt x="10014" y="6575"/>
                        <a:pt x="9965" y="6514"/>
                        <a:pt x="9914" y="6458"/>
                      </a:cubicBezTo>
                      <a:cubicBezTo>
                        <a:pt x="9893" y="6429"/>
                        <a:pt x="9872" y="6404"/>
                        <a:pt x="9850" y="6379"/>
                      </a:cubicBezTo>
                      <a:cubicBezTo>
                        <a:pt x="9815" y="6333"/>
                        <a:pt x="9780" y="6291"/>
                        <a:pt x="9740" y="6244"/>
                      </a:cubicBezTo>
                      <a:cubicBezTo>
                        <a:pt x="9666" y="6156"/>
                        <a:pt x="9591" y="6066"/>
                        <a:pt x="9512" y="5974"/>
                      </a:cubicBezTo>
                      <a:cubicBezTo>
                        <a:pt x="9438" y="5882"/>
                        <a:pt x="9356" y="5789"/>
                        <a:pt x="9278" y="5696"/>
                      </a:cubicBezTo>
                      <a:cubicBezTo>
                        <a:pt x="9235" y="5647"/>
                        <a:pt x="9196" y="5601"/>
                        <a:pt x="9157" y="5550"/>
                      </a:cubicBezTo>
                      <a:cubicBezTo>
                        <a:pt x="9097" y="5483"/>
                        <a:pt x="9039" y="5415"/>
                        <a:pt x="8979" y="5348"/>
                      </a:cubicBezTo>
                      <a:cubicBezTo>
                        <a:pt x="8979" y="5348"/>
                        <a:pt x="8975" y="5345"/>
                        <a:pt x="8972" y="5340"/>
                      </a:cubicBezTo>
                      <a:cubicBezTo>
                        <a:pt x="8968" y="5337"/>
                        <a:pt x="8962" y="5330"/>
                        <a:pt x="8957" y="5323"/>
                      </a:cubicBezTo>
                      <a:cubicBezTo>
                        <a:pt x="8780" y="5120"/>
                        <a:pt x="8599" y="4918"/>
                        <a:pt x="8413" y="4711"/>
                      </a:cubicBezTo>
                      <a:cubicBezTo>
                        <a:pt x="8389" y="4683"/>
                        <a:pt x="8360" y="4654"/>
                        <a:pt x="8335" y="4626"/>
                      </a:cubicBezTo>
                      <a:cubicBezTo>
                        <a:pt x="8325" y="4615"/>
                        <a:pt x="8314" y="4604"/>
                        <a:pt x="8307" y="4593"/>
                      </a:cubicBezTo>
                      <a:cubicBezTo>
                        <a:pt x="8218" y="4498"/>
                        <a:pt x="8133" y="4401"/>
                        <a:pt x="8044" y="4309"/>
                      </a:cubicBezTo>
                      <a:cubicBezTo>
                        <a:pt x="8036" y="4302"/>
                        <a:pt x="8029" y="4294"/>
                        <a:pt x="8026" y="4288"/>
                      </a:cubicBezTo>
                      <a:cubicBezTo>
                        <a:pt x="8018" y="4281"/>
                        <a:pt x="8011" y="4273"/>
                        <a:pt x="8008" y="4270"/>
                      </a:cubicBezTo>
                      <a:cubicBezTo>
                        <a:pt x="7681" y="3918"/>
                        <a:pt x="7343" y="3569"/>
                        <a:pt x="6998" y="3231"/>
                      </a:cubicBezTo>
                      <a:cubicBezTo>
                        <a:pt x="6980" y="3213"/>
                        <a:pt x="6959" y="3192"/>
                        <a:pt x="6937" y="3174"/>
                      </a:cubicBezTo>
                      <a:cubicBezTo>
                        <a:pt x="6916" y="3149"/>
                        <a:pt x="6891" y="3128"/>
                        <a:pt x="6870" y="3107"/>
                      </a:cubicBezTo>
                      <a:cubicBezTo>
                        <a:pt x="6094" y="2356"/>
                        <a:pt x="5294" y="1662"/>
                        <a:pt x="4511" y="1122"/>
                      </a:cubicBezTo>
                      <a:cubicBezTo>
                        <a:pt x="4483" y="1104"/>
                        <a:pt x="4454" y="1082"/>
                        <a:pt x="4425" y="1064"/>
                      </a:cubicBezTo>
                      <a:cubicBezTo>
                        <a:pt x="4419" y="1058"/>
                        <a:pt x="4407" y="1054"/>
                        <a:pt x="4397" y="1046"/>
                      </a:cubicBezTo>
                      <a:cubicBezTo>
                        <a:pt x="4304" y="982"/>
                        <a:pt x="4212" y="922"/>
                        <a:pt x="4120" y="865"/>
                      </a:cubicBezTo>
                      <a:cubicBezTo>
                        <a:pt x="4112" y="858"/>
                        <a:pt x="4102" y="854"/>
                        <a:pt x="4095" y="851"/>
                      </a:cubicBezTo>
                      <a:cubicBezTo>
                        <a:pt x="3952" y="762"/>
                        <a:pt x="3813" y="680"/>
                        <a:pt x="3671" y="602"/>
                      </a:cubicBezTo>
                      <a:cubicBezTo>
                        <a:pt x="3664" y="598"/>
                        <a:pt x="3660" y="595"/>
                        <a:pt x="3657" y="595"/>
                      </a:cubicBezTo>
                      <a:cubicBezTo>
                        <a:pt x="3233" y="363"/>
                        <a:pt x="2824" y="193"/>
                        <a:pt x="2433" y="94"/>
                      </a:cubicBezTo>
                      <a:cubicBezTo>
                        <a:pt x="2412" y="89"/>
                        <a:pt x="2391" y="86"/>
                        <a:pt x="2369" y="83"/>
                      </a:cubicBezTo>
                      <a:cubicBezTo>
                        <a:pt x="2309" y="65"/>
                        <a:pt x="2252" y="54"/>
                        <a:pt x="2199" y="51"/>
                      </a:cubicBezTo>
                      <a:cubicBezTo>
                        <a:pt x="2177" y="43"/>
                        <a:pt x="2156" y="40"/>
                        <a:pt x="2135" y="33"/>
                      </a:cubicBezTo>
                      <a:cubicBezTo>
                        <a:pt x="1995" y="12"/>
                        <a:pt x="1861" y="1"/>
                        <a:pt x="1729" y="1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364;p24"/>
                <p:cNvSpPr/>
                <p:nvPr/>
              </p:nvSpPr>
              <p:spPr>
                <a:xfrm>
                  <a:off x="-31291" y="1696360"/>
                  <a:ext cx="3536118" cy="34779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552" h="135288" extrusionOk="0">
                      <a:moveTo>
                        <a:pt x="102497" y="0"/>
                      </a:moveTo>
                      <a:cubicBezTo>
                        <a:pt x="100177" y="0"/>
                        <a:pt x="98003" y="1875"/>
                        <a:pt x="96391" y="3794"/>
                      </a:cubicBezTo>
                      <a:cubicBezTo>
                        <a:pt x="94691" y="5818"/>
                        <a:pt x="93610" y="7882"/>
                        <a:pt x="93610" y="7882"/>
                      </a:cubicBezTo>
                      <a:cubicBezTo>
                        <a:pt x="93610" y="7882"/>
                        <a:pt x="91012" y="6291"/>
                        <a:pt x="86914" y="4612"/>
                      </a:cubicBezTo>
                      <a:cubicBezTo>
                        <a:pt x="82362" y="2746"/>
                        <a:pt x="75964" y="776"/>
                        <a:pt x="69232" y="776"/>
                      </a:cubicBezTo>
                      <a:cubicBezTo>
                        <a:pt x="64489" y="776"/>
                        <a:pt x="59580" y="1754"/>
                        <a:pt x="55036" y="4434"/>
                      </a:cubicBezTo>
                      <a:cubicBezTo>
                        <a:pt x="40606" y="12954"/>
                        <a:pt x="13921" y="39750"/>
                        <a:pt x="0" y="68310"/>
                      </a:cubicBezTo>
                      <a:lnTo>
                        <a:pt x="0" y="135234"/>
                      </a:lnTo>
                      <a:lnTo>
                        <a:pt x="33182" y="135234"/>
                      </a:lnTo>
                      <a:lnTo>
                        <a:pt x="82364" y="135287"/>
                      </a:lnTo>
                      <a:lnTo>
                        <a:pt x="74968" y="80110"/>
                      </a:lnTo>
                      <a:lnTo>
                        <a:pt x="79742" y="55360"/>
                      </a:lnTo>
                      <a:lnTo>
                        <a:pt x="96889" y="58324"/>
                      </a:lnTo>
                      <a:lnTo>
                        <a:pt x="100415" y="59395"/>
                      </a:lnTo>
                      <a:cubicBezTo>
                        <a:pt x="102482" y="60025"/>
                        <a:pt x="104616" y="60340"/>
                        <a:pt x="106750" y="60340"/>
                      </a:cubicBezTo>
                      <a:cubicBezTo>
                        <a:pt x="108688" y="60340"/>
                        <a:pt x="110626" y="60080"/>
                        <a:pt x="112514" y="59559"/>
                      </a:cubicBezTo>
                      <a:cubicBezTo>
                        <a:pt x="114016" y="59153"/>
                        <a:pt x="115651" y="58644"/>
                        <a:pt x="117310" y="58025"/>
                      </a:cubicBezTo>
                      <a:cubicBezTo>
                        <a:pt x="122268" y="56211"/>
                        <a:pt x="127431" y="53450"/>
                        <a:pt x="129583" y="49462"/>
                      </a:cubicBezTo>
                      <a:cubicBezTo>
                        <a:pt x="129583" y="49462"/>
                        <a:pt x="137551" y="37825"/>
                        <a:pt x="134325" y="35463"/>
                      </a:cubicBezTo>
                      <a:cubicBezTo>
                        <a:pt x="133961" y="35196"/>
                        <a:pt x="133576" y="35077"/>
                        <a:pt x="133179" y="35077"/>
                      </a:cubicBezTo>
                      <a:cubicBezTo>
                        <a:pt x="130047" y="35077"/>
                        <a:pt x="126182" y="42468"/>
                        <a:pt x="126182" y="42468"/>
                      </a:cubicBezTo>
                      <a:lnTo>
                        <a:pt x="103521" y="17363"/>
                      </a:lnTo>
                      <a:cubicBezTo>
                        <a:pt x="103521" y="17363"/>
                        <a:pt x="108679" y="1418"/>
                        <a:pt x="103521" y="126"/>
                      </a:cubicBezTo>
                      <a:cubicBezTo>
                        <a:pt x="103177" y="40"/>
                        <a:pt x="102835" y="0"/>
                        <a:pt x="102497" y="0"/>
                      </a:cubicBezTo>
                      <a:close/>
                    </a:path>
                  </a:pathLst>
                </a:custGeom>
                <a:solidFill>
                  <a:srgbClr val="2FE4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365;p24"/>
                <p:cNvSpPr/>
                <p:nvPr/>
              </p:nvSpPr>
              <p:spPr>
                <a:xfrm>
                  <a:off x="2581685" y="2786114"/>
                  <a:ext cx="261034" cy="3364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4" h="13089" extrusionOk="0">
                      <a:moveTo>
                        <a:pt x="6599" y="0"/>
                      </a:moveTo>
                      <a:cubicBezTo>
                        <a:pt x="6193" y="0"/>
                        <a:pt x="5777" y="80"/>
                        <a:pt x="5408" y="249"/>
                      </a:cubicBezTo>
                      <a:cubicBezTo>
                        <a:pt x="4888" y="487"/>
                        <a:pt x="4454" y="847"/>
                        <a:pt x="4074" y="1238"/>
                      </a:cubicBezTo>
                      <a:cubicBezTo>
                        <a:pt x="3326" y="2045"/>
                        <a:pt x="2811" y="2996"/>
                        <a:pt x="2356" y="3953"/>
                      </a:cubicBezTo>
                      <a:cubicBezTo>
                        <a:pt x="1914" y="4917"/>
                        <a:pt x="1541" y="5909"/>
                        <a:pt x="1249" y="6920"/>
                      </a:cubicBezTo>
                      <a:cubicBezTo>
                        <a:pt x="651" y="8940"/>
                        <a:pt x="228" y="11004"/>
                        <a:pt x="0" y="13089"/>
                      </a:cubicBezTo>
                      <a:cubicBezTo>
                        <a:pt x="228" y="12067"/>
                        <a:pt x="466" y="11046"/>
                        <a:pt x="747" y="10043"/>
                      </a:cubicBezTo>
                      <a:cubicBezTo>
                        <a:pt x="1018" y="9033"/>
                        <a:pt x="1310" y="8033"/>
                        <a:pt x="1655" y="7051"/>
                      </a:cubicBezTo>
                      <a:cubicBezTo>
                        <a:pt x="2006" y="6073"/>
                        <a:pt x="2356" y="5094"/>
                        <a:pt x="2811" y="4166"/>
                      </a:cubicBezTo>
                      <a:cubicBezTo>
                        <a:pt x="3262" y="3244"/>
                        <a:pt x="3782" y="2341"/>
                        <a:pt x="4472" y="1619"/>
                      </a:cubicBezTo>
                      <a:cubicBezTo>
                        <a:pt x="4814" y="1256"/>
                        <a:pt x="5195" y="936"/>
                        <a:pt x="5628" y="730"/>
                      </a:cubicBezTo>
                      <a:cubicBezTo>
                        <a:pt x="5950" y="581"/>
                        <a:pt x="6286" y="510"/>
                        <a:pt x="6633" y="510"/>
                      </a:cubicBezTo>
                      <a:cubicBezTo>
                        <a:pt x="6759" y="510"/>
                        <a:pt x="6887" y="519"/>
                        <a:pt x="7016" y="538"/>
                      </a:cubicBezTo>
                      <a:cubicBezTo>
                        <a:pt x="7503" y="597"/>
                        <a:pt x="7969" y="758"/>
                        <a:pt x="8360" y="1035"/>
                      </a:cubicBezTo>
                      <a:cubicBezTo>
                        <a:pt x="8752" y="1313"/>
                        <a:pt x="9058" y="1701"/>
                        <a:pt x="9275" y="2145"/>
                      </a:cubicBezTo>
                      <a:cubicBezTo>
                        <a:pt x="9716" y="3042"/>
                        <a:pt x="9830" y="4095"/>
                        <a:pt x="9830" y="5123"/>
                      </a:cubicBezTo>
                      <a:cubicBezTo>
                        <a:pt x="9840" y="6162"/>
                        <a:pt x="9712" y="7201"/>
                        <a:pt x="9517" y="8229"/>
                      </a:cubicBezTo>
                      <a:cubicBezTo>
                        <a:pt x="9833" y="7229"/>
                        <a:pt x="10015" y="6186"/>
                        <a:pt x="10101" y="5134"/>
                      </a:cubicBezTo>
                      <a:cubicBezTo>
                        <a:pt x="10153" y="4081"/>
                        <a:pt x="10093" y="2985"/>
                        <a:pt x="9659" y="1968"/>
                      </a:cubicBezTo>
                      <a:cubicBezTo>
                        <a:pt x="9446" y="1462"/>
                        <a:pt x="9104" y="986"/>
                        <a:pt x="8641" y="651"/>
                      </a:cubicBezTo>
                      <a:cubicBezTo>
                        <a:pt x="8183" y="313"/>
                        <a:pt x="7635" y="118"/>
                        <a:pt x="7087" y="39"/>
                      </a:cubicBezTo>
                      <a:cubicBezTo>
                        <a:pt x="6928" y="13"/>
                        <a:pt x="6765" y="0"/>
                        <a:pt x="659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366;p24"/>
                <p:cNvSpPr/>
                <p:nvPr/>
              </p:nvSpPr>
              <p:spPr>
                <a:xfrm>
                  <a:off x="2692966" y="2886342"/>
                  <a:ext cx="122085" cy="2166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9" h="8429" extrusionOk="0">
                      <a:moveTo>
                        <a:pt x="2119" y="0"/>
                      </a:moveTo>
                      <a:cubicBezTo>
                        <a:pt x="2119" y="0"/>
                        <a:pt x="2118" y="0"/>
                        <a:pt x="2117" y="0"/>
                      </a:cubicBezTo>
                      <a:cubicBezTo>
                        <a:pt x="1" y="0"/>
                        <a:pt x="656" y="8428"/>
                        <a:pt x="656" y="8428"/>
                      </a:cubicBezTo>
                      <a:cubicBezTo>
                        <a:pt x="2007" y="6586"/>
                        <a:pt x="4749" y="0"/>
                        <a:pt x="211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367;p24"/>
                <p:cNvSpPr/>
                <p:nvPr/>
              </p:nvSpPr>
              <p:spPr>
                <a:xfrm>
                  <a:off x="1763570" y="2164235"/>
                  <a:ext cx="72572" cy="1245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" h="4843" extrusionOk="0">
                      <a:moveTo>
                        <a:pt x="1281" y="1"/>
                      </a:moveTo>
                      <a:cubicBezTo>
                        <a:pt x="1102" y="1"/>
                        <a:pt x="910" y="113"/>
                        <a:pt x="748" y="371"/>
                      </a:cubicBezTo>
                      <a:cubicBezTo>
                        <a:pt x="496" y="773"/>
                        <a:pt x="332" y="1264"/>
                        <a:pt x="214" y="1776"/>
                      </a:cubicBezTo>
                      <a:cubicBezTo>
                        <a:pt x="129" y="2043"/>
                        <a:pt x="72" y="2321"/>
                        <a:pt x="43" y="2612"/>
                      </a:cubicBezTo>
                      <a:cubicBezTo>
                        <a:pt x="29" y="2687"/>
                        <a:pt x="22" y="2765"/>
                        <a:pt x="26" y="2851"/>
                      </a:cubicBezTo>
                      <a:cubicBezTo>
                        <a:pt x="22" y="2953"/>
                        <a:pt x="0" y="3053"/>
                        <a:pt x="5" y="3160"/>
                      </a:cubicBezTo>
                      <a:cubicBezTo>
                        <a:pt x="12" y="3295"/>
                        <a:pt x="26" y="3434"/>
                        <a:pt x="51" y="3569"/>
                      </a:cubicBezTo>
                      <a:cubicBezTo>
                        <a:pt x="58" y="3708"/>
                        <a:pt x="51" y="3854"/>
                        <a:pt x="64" y="3989"/>
                      </a:cubicBezTo>
                      <a:cubicBezTo>
                        <a:pt x="86" y="4220"/>
                        <a:pt x="243" y="4459"/>
                        <a:pt x="432" y="4501"/>
                      </a:cubicBezTo>
                      <a:cubicBezTo>
                        <a:pt x="585" y="4709"/>
                        <a:pt x="771" y="4842"/>
                        <a:pt x="979" y="4842"/>
                      </a:cubicBezTo>
                      <a:cubicBezTo>
                        <a:pt x="1171" y="4842"/>
                        <a:pt x="1382" y="4729"/>
                        <a:pt x="1606" y="4459"/>
                      </a:cubicBezTo>
                      <a:cubicBezTo>
                        <a:pt x="2263" y="3665"/>
                        <a:pt x="2822" y="1904"/>
                        <a:pt x="2391" y="812"/>
                      </a:cubicBezTo>
                      <a:cubicBezTo>
                        <a:pt x="2267" y="503"/>
                        <a:pt x="2057" y="303"/>
                        <a:pt x="1822" y="190"/>
                      </a:cubicBezTo>
                      <a:cubicBezTo>
                        <a:pt x="1742" y="80"/>
                        <a:pt x="1623" y="22"/>
                        <a:pt x="1505" y="22"/>
                      </a:cubicBezTo>
                      <a:cubicBezTo>
                        <a:pt x="1481" y="22"/>
                        <a:pt x="1458" y="24"/>
                        <a:pt x="1435" y="29"/>
                      </a:cubicBezTo>
                      <a:cubicBezTo>
                        <a:pt x="1385" y="11"/>
                        <a:pt x="1334" y="1"/>
                        <a:pt x="1281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368;p24"/>
                <p:cNvSpPr/>
                <p:nvPr/>
              </p:nvSpPr>
              <p:spPr>
                <a:xfrm>
                  <a:off x="2443953" y="2085394"/>
                  <a:ext cx="67071" cy="113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9" h="4428" extrusionOk="0">
                      <a:moveTo>
                        <a:pt x="1878" y="1"/>
                      </a:moveTo>
                      <a:cubicBezTo>
                        <a:pt x="1758" y="1"/>
                        <a:pt x="1633" y="39"/>
                        <a:pt x="1509" y="104"/>
                      </a:cubicBezTo>
                      <a:cubicBezTo>
                        <a:pt x="777" y="307"/>
                        <a:pt x="0" y="2058"/>
                        <a:pt x="76" y="3139"/>
                      </a:cubicBezTo>
                      <a:cubicBezTo>
                        <a:pt x="54" y="3781"/>
                        <a:pt x="300" y="4428"/>
                        <a:pt x="803" y="4428"/>
                      </a:cubicBezTo>
                      <a:cubicBezTo>
                        <a:pt x="882" y="4428"/>
                        <a:pt x="968" y="4412"/>
                        <a:pt x="1061" y="4377"/>
                      </a:cubicBezTo>
                      <a:cubicBezTo>
                        <a:pt x="1670" y="4150"/>
                        <a:pt x="2061" y="3331"/>
                        <a:pt x="2213" y="2588"/>
                      </a:cubicBezTo>
                      <a:cubicBezTo>
                        <a:pt x="2220" y="2556"/>
                        <a:pt x="2225" y="2513"/>
                        <a:pt x="2231" y="2481"/>
                      </a:cubicBezTo>
                      <a:cubicBezTo>
                        <a:pt x="2466" y="1937"/>
                        <a:pt x="2609" y="1278"/>
                        <a:pt x="2491" y="702"/>
                      </a:cubicBezTo>
                      <a:cubicBezTo>
                        <a:pt x="2385" y="194"/>
                        <a:pt x="2148" y="1"/>
                        <a:pt x="1878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369;p24"/>
                <p:cNvSpPr/>
                <p:nvPr/>
              </p:nvSpPr>
              <p:spPr>
                <a:xfrm>
                  <a:off x="1621751" y="2398339"/>
                  <a:ext cx="883464" cy="7836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66" h="30484" extrusionOk="0">
                      <a:moveTo>
                        <a:pt x="7934" y="0"/>
                      </a:moveTo>
                      <a:cubicBezTo>
                        <a:pt x="7215" y="0"/>
                        <a:pt x="6428" y="218"/>
                        <a:pt x="5525" y="663"/>
                      </a:cubicBezTo>
                      <a:cubicBezTo>
                        <a:pt x="2565" y="2121"/>
                        <a:pt x="0" y="11602"/>
                        <a:pt x="6254" y="20066"/>
                      </a:cubicBezTo>
                      <a:cubicBezTo>
                        <a:pt x="8783" y="23502"/>
                        <a:pt x="12558" y="27409"/>
                        <a:pt x="18794" y="29269"/>
                      </a:cubicBezTo>
                      <a:cubicBezTo>
                        <a:pt x="21715" y="30139"/>
                        <a:pt x="23983" y="30484"/>
                        <a:pt x="26333" y="30484"/>
                      </a:cubicBezTo>
                      <a:cubicBezTo>
                        <a:pt x="28682" y="30484"/>
                        <a:pt x="31115" y="30139"/>
                        <a:pt x="34366" y="29629"/>
                      </a:cubicBezTo>
                      <a:cubicBezTo>
                        <a:pt x="34366" y="29629"/>
                        <a:pt x="33743" y="29062"/>
                        <a:pt x="28948" y="25192"/>
                      </a:cubicBezTo>
                      <a:cubicBezTo>
                        <a:pt x="27059" y="23666"/>
                        <a:pt x="25159" y="21987"/>
                        <a:pt x="23437" y="20165"/>
                      </a:cubicBezTo>
                      <a:cubicBezTo>
                        <a:pt x="23092" y="19810"/>
                        <a:pt x="22761" y="19447"/>
                        <a:pt x="22452" y="19081"/>
                      </a:cubicBezTo>
                      <a:cubicBezTo>
                        <a:pt x="21150" y="17611"/>
                        <a:pt x="19976" y="16053"/>
                        <a:pt x="18994" y="14441"/>
                      </a:cubicBezTo>
                      <a:cubicBezTo>
                        <a:pt x="17955" y="12727"/>
                        <a:pt x="17037" y="11147"/>
                        <a:pt x="16219" y="9724"/>
                      </a:cubicBezTo>
                      <a:cubicBezTo>
                        <a:pt x="16134" y="9567"/>
                        <a:pt x="16045" y="9415"/>
                        <a:pt x="15955" y="9269"/>
                      </a:cubicBezTo>
                      <a:cubicBezTo>
                        <a:pt x="13647" y="5249"/>
                        <a:pt x="12088" y="2463"/>
                        <a:pt x="10484" y="1072"/>
                      </a:cubicBezTo>
                      <a:cubicBezTo>
                        <a:pt x="9677" y="363"/>
                        <a:pt x="8862" y="0"/>
                        <a:pt x="793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370;p24"/>
                <p:cNvSpPr/>
                <p:nvPr/>
              </p:nvSpPr>
              <p:spPr>
                <a:xfrm>
                  <a:off x="1793569" y="2425896"/>
                  <a:ext cx="238360" cy="2796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72" h="10879" extrusionOk="0">
                      <a:moveTo>
                        <a:pt x="3800" y="0"/>
                      </a:moveTo>
                      <a:cubicBezTo>
                        <a:pt x="2928" y="1611"/>
                        <a:pt x="1" y="7489"/>
                        <a:pt x="2530" y="10021"/>
                      </a:cubicBezTo>
                      <a:cubicBezTo>
                        <a:pt x="3146" y="10636"/>
                        <a:pt x="3831" y="10879"/>
                        <a:pt x="4528" y="10879"/>
                      </a:cubicBezTo>
                      <a:cubicBezTo>
                        <a:pt x="6352" y="10879"/>
                        <a:pt x="8265" y="9220"/>
                        <a:pt x="9271" y="8197"/>
                      </a:cubicBezTo>
                      <a:cubicBezTo>
                        <a:pt x="6963" y="4177"/>
                        <a:pt x="5404" y="1391"/>
                        <a:pt x="380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371;p24"/>
                <p:cNvSpPr/>
                <p:nvPr/>
              </p:nvSpPr>
              <p:spPr>
                <a:xfrm>
                  <a:off x="1998059" y="2648278"/>
                  <a:ext cx="200853" cy="2521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3" h="9807" extrusionOk="0">
                      <a:moveTo>
                        <a:pt x="1580" y="1"/>
                      </a:moveTo>
                      <a:lnTo>
                        <a:pt x="1580" y="1"/>
                      </a:lnTo>
                      <a:cubicBezTo>
                        <a:pt x="929" y="2022"/>
                        <a:pt x="1" y="6056"/>
                        <a:pt x="2025" y="8386"/>
                      </a:cubicBezTo>
                      <a:cubicBezTo>
                        <a:pt x="2948" y="9450"/>
                        <a:pt x="4140" y="9806"/>
                        <a:pt x="5318" y="9806"/>
                      </a:cubicBezTo>
                      <a:cubicBezTo>
                        <a:pt x="6196" y="9806"/>
                        <a:pt x="7067" y="9608"/>
                        <a:pt x="7813" y="9358"/>
                      </a:cubicBezTo>
                      <a:cubicBezTo>
                        <a:pt x="6511" y="7888"/>
                        <a:pt x="5337" y="6330"/>
                        <a:pt x="4355" y="4718"/>
                      </a:cubicBezTo>
                      <a:cubicBezTo>
                        <a:pt x="3316" y="3004"/>
                        <a:pt x="2398" y="1424"/>
                        <a:pt x="158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372;p24"/>
                <p:cNvSpPr/>
                <p:nvPr/>
              </p:nvSpPr>
              <p:spPr>
                <a:xfrm>
                  <a:off x="2191753" y="2916675"/>
                  <a:ext cx="174143" cy="1550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74" h="6030" extrusionOk="0">
                      <a:moveTo>
                        <a:pt x="1263" y="1"/>
                      </a:moveTo>
                      <a:cubicBezTo>
                        <a:pt x="544" y="1602"/>
                        <a:pt x="0" y="3779"/>
                        <a:pt x="1494" y="5138"/>
                      </a:cubicBezTo>
                      <a:cubicBezTo>
                        <a:pt x="2210" y="5793"/>
                        <a:pt x="2998" y="6029"/>
                        <a:pt x="3763" y="6029"/>
                      </a:cubicBezTo>
                      <a:cubicBezTo>
                        <a:pt x="4935" y="6029"/>
                        <a:pt x="6052" y="5476"/>
                        <a:pt x="6774" y="5028"/>
                      </a:cubicBezTo>
                      <a:cubicBezTo>
                        <a:pt x="4874" y="3513"/>
                        <a:pt x="2985" y="1823"/>
                        <a:pt x="126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373;p24"/>
                <p:cNvSpPr/>
                <p:nvPr/>
              </p:nvSpPr>
              <p:spPr>
                <a:xfrm>
                  <a:off x="1782515" y="2912510"/>
                  <a:ext cx="322398" cy="238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1" h="9268" extrusionOk="0">
                      <a:moveTo>
                        <a:pt x="1283" y="0"/>
                      </a:moveTo>
                      <a:cubicBezTo>
                        <a:pt x="772" y="0"/>
                        <a:pt x="335" y="30"/>
                        <a:pt x="0" y="64"/>
                      </a:cubicBezTo>
                      <a:cubicBezTo>
                        <a:pt x="2529" y="3500"/>
                        <a:pt x="5828" y="7410"/>
                        <a:pt x="12540" y="9267"/>
                      </a:cubicBezTo>
                      <a:cubicBezTo>
                        <a:pt x="10467" y="1131"/>
                        <a:pt x="4452" y="0"/>
                        <a:pt x="1283" y="0"/>
                      </a:cubicBezTo>
                      <a:close/>
                    </a:path>
                  </a:pathLst>
                </a:custGeom>
                <a:solidFill>
                  <a:srgbClr val="F4606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374;p24"/>
                <p:cNvSpPr/>
                <p:nvPr/>
              </p:nvSpPr>
              <p:spPr>
                <a:xfrm>
                  <a:off x="2358173" y="1696386"/>
                  <a:ext cx="1118636" cy="14916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14" h="58025" extrusionOk="0">
                      <a:moveTo>
                        <a:pt x="40532" y="39012"/>
                      </a:moveTo>
                      <a:cubicBezTo>
                        <a:pt x="43513" y="39012"/>
                        <a:pt x="37169" y="48315"/>
                        <a:pt x="37169" y="48315"/>
                      </a:cubicBezTo>
                      <a:cubicBezTo>
                        <a:pt x="37169" y="48315"/>
                        <a:pt x="37169" y="39012"/>
                        <a:pt x="40532" y="39012"/>
                      </a:cubicBezTo>
                      <a:close/>
                      <a:moveTo>
                        <a:pt x="9539" y="0"/>
                      </a:moveTo>
                      <a:cubicBezTo>
                        <a:pt x="7222" y="0"/>
                        <a:pt x="5049" y="1875"/>
                        <a:pt x="3437" y="3793"/>
                      </a:cubicBezTo>
                      <a:cubicBezTo>
                        <a:pt x="3455" y="3793"/>
                        <a:pt x="3473" y="3796"/>
                        <a:pt x="3494" y="3796"/>
                      </a:cubicBezTo>
                      <a:cubicBezTo>
                        <a:pt x="3761" y="3796"/>
                        <a:pt x="4106" y="3722"/>
                        <a:pt x="4487" y="3640"/>
                      </a:cubicBezTo>
                      <a:cubicBezTo>
                        <a:pt x="4935" y="3540"/>
                        <a:pt x="5391" y="3479"/>
                        <a:pt x="5842" y="3479"/>
                      </a:cubicBezTo>
                      <a:cubicBezTo>
                        <a:pt x="6621" y="3479"/>
                        <a:pt x="7383" y="3665"/>
                        <a:pt x="8033" y="4170"/>
                      </a:cubicBezTo>
                      <a:cubicBezTo>
                        <a:pt x="9570" y="5351"/>
                        <a:pt x="9660" y="7617"/>
                        <a:pt x="9471" y="9549"/>
                      </a:cubicBezTo>
                      <a:cubicBezTo>
                        <a:pt x="9218" y="12181"/>
                        <a:pt x="8699" y="14775"/>
                        <a:pt x="7913" y="17308"/>
                      </a:cubicBezTo>
                      <a:cubicBezTo>
                        <a:pt x="10432" y="18656"/>
                        <a:pt x="12488" y="20866"/>
                        <a:pt x="13658" y="23473"/>
                      </a:cubicBezTo>
                      <a:cubicBezTo>
                        <a:pt x="11139" y="23527"/>
                        <a:pt x="8588" y="23583"/>
                        <a:pt x="6155" y="24245"/>
                      </a:cubicBezTo>
                      <a:cubicBezTo>
                        <a:pt x="3715" y="24910"/>
                        <a:pt x="1374" y="26245"/>
                        <a:pt x="1" y="28358"/>
                      </a:cubicBezTo>
                      <a:cubicBezTo>
                        <a:pt x="3615" y="26601"/>
                        <a:pt x="7571" y="25526"/>
                        <a:pt x="11581" y="25230"/>
                      </a:cubicBezTo>
                      <a:cubicBezTo>
                        <a:pt x="12161" y="25184"/>
                        <a:pt x="12740" y="25017"/>
                        <a:pt x="13295" y="25017"/>
                      </a:cubicBezTo>
                      <a:cubicBezTo>
                        <a:pt x="13587" y="25017"/>
                        <a:pt x="13872" y="25064"/>
                        <a:pt x="14146" y="25202"/>
                      </a:cubicBezTo>
                      <a:cubicBezTo>
                        <a:pt x="15704" y="25995"/>
                        <a:pt x="16433" y="27867"/>
                        <a:pt x="17504" y="29528"/>
                      </a:cubicBezTo>
                      <a:cubicBezTo>
                        <a:pt x="16793" y="29468"/>
                        <a:pt x="16077" y="29439"/>
                        <a:pt x="15362" y="29439"/>
                      </a:cubicBezTo>
                      <a:cubicBezTo>
                        <a:pt x="11602" y="29439"/>
                        <a:pt x="7845" y="30243"/>
                        <a:pt x="4412" y="31791"/>
                      </a:cubicBezTo>
                      <a:cubicBezTo>
                        <a:pt x="7440" y="31250"/>
                        <a:pt x="10520" y="30987"/>
                        <a:pt x="13594" y="30987"/>
                      </a:cubicBezTo>
                      <a:cubicBezTo>
                        <a:pt x="14807" y="30987"/>
                        <a:pt x="16045" y="31029"/>
                        <a:pt x="17173" y="31481"/>
                      </a:cubicBezTo>
                      <a:cubicBezTo>
                        <a:pt x="18300" y="31937"/>
                        <a:pt x="19482" y="32605"/>
                        <a:pt x="19692" y="33801"/>
                      </a:cubicBezTo>
                      <a:cubicBezTo>
                        <a:pt x="16486" y="34000"/>
                        <a:pt x="13128" y="34975"/>
                        <a:pt x="10158" y="36167"/>
                      </a:cubicBezTo>
                      <a:cubicBezTo>
                        <a:pt x="12875" y="36014"/>
                        <a:pt x="15604" y="35857"/>
                        <a:pt x="18322" y="35715"/>
                      </a:cubicBezTo>
                      <a:cubicBezTo>
                        <a:pt x="18571" y="35700"/>
                        <a:pt x="18820" y="35686"/>
                        <a:pt x="19069" y="35686"/>
                      </a:cubicBezTo>
                      <a:cubicBezTo>
                        <a:pt x="19535" y="35686"/>
                        <a:pt x="19994" y="35732"/>
                        <a:pt x="20410" y="35914"/>
                      </a:cubicBezTo>
                      <a:cubicBezTo>
                        <a:pt x="20962" y="36156"/>
                        <a:pt x="21406" y="36611"/>
                        <a:pt x="21801" y="37063"/>
                      </a:cubicBezTo>
                      <a:cubicBezTo>
                        <a:pt x="24853" y="40531"/>
                        <a:pt x="26896" y="45185"/>
                        <a:pt x="26145" y="49746"/>
                      </a:cubicBezTo>
                      <a:cubicBezTo>
                        <a:pt x="25715" y="52399"/>
                        <a:pt x="24367" y="54886"/>
                        <a:pt x="24345" y="57568"/>
                      </a:cubicBezTo>
                      <a:cubicBezTo>
                        <a:pt x="24345" y="57714"/>
                        <a:pt x="24345" y="57867"/>
                        <a:pt x="24356" y="58024"/>
                      </a:cubicBezTo>
                      <a:cubicBezTo>
                        <a:pt x="29314" y="56210"/>
                        <a:pt x="34477" y="53449"/>
                        <a:pt x="36629" y="49461"/>
                      </a:cubicBezTo>
                      <a:cubicBezTo>
                        <a:pt x="36629" y="49461"/>
                        <a:pt x="38625" y="46544"/>
                        <a:pt x="40215" y="43339"/>
                      </a:cubicBezTo>
                      <a:cubicBezTo>
                        <a:pt x="41801" y="40137"/>
                        <a:pt x="42983" y="36643"/>
                        <a:pt x="41371" y="35462"/>
                      </a:cubicBezTo>
                      <a:cubicBezTo>
                        <a:pt x="41008" y="35195"/>
                        <a:pt x="40620" y="35075"/>
                        <a:pt x="40226" y="35075"/>
                      </a:cubicBezTo>
                      <a:cubicBezTo>
                        <a:pt x="39991" y="35075"/>
                        <a:pt x="39756" y="35117"/>
                        <a:pt x="39517" y="35192"/>
                      </a:cubicBezTo>
                      <a:cubicBezTo>
                        <a:pt x="36540" y="36131"/>
                        <a:pt x="33228" y="42467"/>
                        <a:pt x="33228" y="42467"/>
                      </a:cubicBezTo>
                      <a:lnTo>
                        <a:pt x="10567" y="17362"/>
                      </a:lnTo>
                      <a:cubicBezTo>
                        <a:pt x="10567" y="17362"/>
                        <a:pt x="12857" y="10278"/>
                        <a:pt x="12857" y="5173"/>
                      </a:cubicBezTo>
                      <a:cubicBezTo>
                        <a:pt x="12857" y="2619"/>
                        <a:pt x="12285" y="555"/>
                        <a:pt x="10567" y="125"/>
                      </a:cubicBezTo>
                      <a:cubicBezTo>
                        <a:pt x="10560" y="125"/>
                        <a:pt x="10556" y="121"/>
                        <a:pt x="10549" y="121"/>
                      </a:cubicBezTo>
                      <a:cubicBezTo>
                        <a:pt x="10211" y="39"/>
                        <a:pt x="9873" y="0"/>
                        <a:pt x="9539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375;p24"/>
                <p:cNvSpPr/>
                <p:nvPr/>
              </p:nvSpPr>
              <p:spPr>
                <a:xfrm>
                  <a:off x="3313635" y="2699228"/>
                  <a:ext cx="163114" cy="2391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45" h="9304" extrusionOk="0">
                      <a:moveTo>
                        <a:pt x="3363" y="0"/>
                      </a:moveTo>
                      <a:cubicBezTo>
                        <a:pt x="0" y="0"/>
                        <a:pt x="0" y="9303"/>
                        <a:pt x="0" y="9303"/>
                      </a:cubicBezTo>
                      <a:cubicBezTo>
                        <a:pt x="0" y="9303"/>
                        <a:pt x="6344" y="0"/>
                        <a:pt x="3363" y="0"/>
                      </a:cubicBezTo>
                      <a:close/>
                    </a:path>
                  </a:pathLst>
                </a:custGeom>
                <a:solidFill>
                  <a:srgbClr val="282D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376;p24"/>
                <p:cNvSpPr/>
                <p:nvPr/>
              </p:nvSpPr>
              <p:spPr>
                <a:xfrm>
                  <a:off x="2338251" y="2335796"/>
                  <a:ext cx="350753" cy="1203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4" h="4680" extrusionOk="0">
                      <a:moveTo>
                        <a:pt x="11936" y="0"/>
                      </a:moveTo>
                      <a:cubicBezTo>
                        <a:pt x="11891" y="0"/>
                        <a:pt x="11846" y="0"/>
                        <a:pt x="11801" y="1"/>
                      </a:cubicBezTo>
                      <a:cubicBezTo>
                        <a:pt x="11185" y="29"/>
                        <a:pt x="10566" y="47"/>
                        <a:pt x="9954" y="136"/>
                      </a:cubicBezTo>
                      <a:cubicBezTo>
                        <a:pt x="8723" y="261"/>
                        <a:pt x="7514" y="566"/>
                        <a:pt x="6340" y="947"/>
                      </a:cubicBezTo>
                      <a:cubicBezTo>
                        <a:pt x="5163" y="1338"/>
                        <a:pt x="4027" y="1847"/>
                        <a:pt x="2960" y="2474"/>
                      </a:cubicBezTo>
                      <a:cubicBezTo>
                        <a:pt x="2426" y="2783"/>
                        <a:pt x="1907" y="3121"/>
                        <a:pt x="1406" y="3477"/>
                      </a:cubicBezTo>
                      <a:cubicBezTo>
                        <a:pt x="918" y="3857"/>
                        <a:pt x="427" y="4234"/>
                        <a:pt x="0" y="4679"/>
                      </a:cubicBezTo>
                      <a:cubicBezTo>
                        <a:pt x="1011" y="3981"/>
                        <a:pt x="2068" y="3377"/>
                        <a:pt x="3160" y="2847"/>
                      </a:cubicBezTo>
                      <a:cubicBezTo>
                        <a:pt x="4252" y="2320"/>
                        <a:pt x="5362" y="1840"/>
                        <a:pt x="6514" y="1470"/>
                      </a:cubicBezTo>
                      <a:cubicBezTo>
                        <a:pt x="7660" y="1090"/>
                        <a:pt x="8830" y="773"/>
                        <a:pt x="10022" y="556"/>
                      </a:cubicBezTo>
                      <a:cubicBezTo>
                        <a:pt x="11210" y="303"/>
                        <a:pt x="12420" y="207"/>
                        <a:pt x="13643" y="83"/>
                      </a:cubicBezTo>
                      <a:cubicBezTo>
                        <a:pt x="13079" y="43"/>
                        <a:pt x="12506" y="0"/>
                        <a:pt x="11936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377;p24"/>
                <p:cNvSpPr/>
                <p:nvPr/>
              </p:nvSpPr>
              <p:spPr>
                <a:xfrm>
                  <a:off x="2414057" y="2454018"/>
                  <a:ext cx="350753" cy="120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4" h="4677" extrusionOk="0">
                      <a:moveTo>
                        <a:pt x="11924" y="1"/>
                      </a:moveTo>
                      <a:cubicBezTo>
                        <a:pt x="11883" y="1"/>
                        <a:pt x="11842" y="1"/>
                        <a:pt x="11801" y="1"/>
                      </a:cubicBezTo>
                      <a:cubicBezTo>
                        <a:pt x="11185" y="31"/>
                        <a:pt x="10566" y="48"/>
                        <a:pt x="9954" y="133"/>
                      </a:cubicBezTo>
                      <a:cubicBezTo>
                        <a:pt x="8724" y="261"/>
                        <a:pt x="7514" y="568"/>
                        <a:pt x="6337" y="948"/>
                      </a:cubicBezTo>
                      <a:cubicBezTo>
                        <a:pt x="5163" y="1339"/>
                        <a:pt x="4024" y="1848"/>
                        <a:pt x="2956" y="2474"/>
                      </a:cubicBezTo>
                      <a:cubicBezTo>
                        <a:pt x="2423" y="2784"/>
                        <a:pt x="1907" y="3121"/>
                        <a:pt x="1402" y="3477"/>
                      </a:cubicBezTo>
                      <a:cubicBezTo>
                        <a:pt x="915" y="3858"/>
                        <a:pt x="427" y="4236"/>
                        <a:pt x="1" y="4676"/>
                      </a:cubicBezTo>
                      <a:cubicBezTo>
                        <a:pt x="1011" y="3983"/>
                        <a:pt x="2068" y="3377"/>
                        <a:pt x="3156" y="2844"/>
                      </a:cubicBezTo>
                      <a:cubicBezTo>
                        <a:pt x="4248" y="2321"/>
                        <a:pt x="5362" y="1841"/>
                        <a:pt x="6514" y="1471"/>
                      </a:cubicBezTo>
                      <a:cubicBezTo>
                        <a:pt x="7657" y="1087"/>
                        <a:pt x="8826" y="773"/>
                        <a:pt x="10018" y="553"/>
                      </a:cubicBezTo>
                      <a:cubicBezTo>
                        <a:pt x="11207" y="304"/>
                        <a:pt x="12420" y="208"/>
                        <a:pt x="13643" y="83"/>
                      </a:cubicBezTo>
                      <a:cubicBezTo>
                        <a:pt x="13072" y="44"/>
                        <a:pt x="12499" y="1"/>
                        <a:pt x="11924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378;p24"/>
                <p:cNvSpPr/>
                <p:nvPr/>
              </p:nvSpPr>
              <p:spPr>
                <a:xfrm>
                  <a:off x="2513642" y="2563140"/>
                  <a:ext cx="350779" cy="1202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45" h="4676" extrusionOk="0">
                      <a:moveTo>
                        <a:pt x="11924" y="0"/>
                      </a:moveTo>
                      <a:cubicBezTo>
                        <a:pt x="11883" y="0"/>
                        <a:pt x="11842" y="0"/>
                        <a:pt x="11801" y="1"/>
                      </a:cubicBezTo>
                      <a:cubicBezTo>
                        <a:pt x="11185" y="29"/>
                        <a:pt x="10566" y="47"/>
                        <a:pt x="9955" y="132"/>
                      </a:cubicBezTo>
                      <a:cubicBezTo>
                        <a:pt x="8720" y="260"/>
                        <a:pt x="7514" y="567"/>
                        <a:pt x="6336" y="947"/>
                      </a:cubicBezTo>
                      <a:cubicBezTo>
                        <a:pt x="5162" y="1339"/>
                        <a:pt x="4024" y="1848"/>
                        <a:pt x="2957" y="2473"/>
                      </a:cubicBezTo>
                      <a:cubicBezTo>
                        <a:pt x="2423" y="2782"/>
                        <a:pt x="1908" y="3121"/>
                        <a:pt x="1402" y="3477"/>
                      </a:cubicBezTo>
                      <a:cubicBezTo>
                        <a:pt x="915" y="3857"/>
                        <a:pt x="427" y="4234"/>
                        <a:pt x="0" y="4675"/>
                      </a:cubicBezTo>
                      <a:cubicBezTo>
                        <a:pt x="1011" y="3982"/>
                        <a:pt x="2067" y="3377"/>
                        <a:pt x="3156" y="2843"/>
                      </a:cubicBezTo>
                      <a:cubicBezTo>
                        <a:pt x="4248" y="2321"/>
                        <a:pt x="5362" y="1840"/>
                        <a:pt x="6515" y="1470"/>
                      </a:cubicBezTo>
                      <a:cubicBezTo>
                        <a:pt x="7656" y="1086"/>
                        <a:pt x="8827" y="773"/>
                        <a:pt x="10019" y="552"/>
                      </a:cubicBezTo>
                      <a:cubicBezTo>
                        <a:pt x="11206" y="303"/>
                        <a:pt x="12420" y="207"/>
                        <a:pt x="13644" y="83"/>
                      </a:cubicBezTo>
                      <a:cubicBezTo>
                        <a:pt x="13073" y="43"/>
                        <a:pt x="12499" y="0"/>
                        <a:pt x="1192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379;p24"/>
                <p:cNvSpPr/>
                <p:nvPr/>
              </p:nvSpPr>
              <p:spPr>
                <a:xfrm>
                  <a:off x="1748944" y="1716333"/>
                  <a:ext cx="454020" cy="985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61" h="3835" extrusionOk="0">
                      <a:moveTo>
                        <a:pt x="0" y="0"/>
                      </a:moveTo>
                      <a:cubicBezTo>
                        <a:pt x="6723" y="4"/>
                        <a:pt x="13111" y="1969"/>
                        <a:pt x="17660" y="3835"/>
                      </a:cubicBezTo>
                      <a:cubicBezTo>
                        <a:pt x="13115" y="1969"/>
                        <a:pt x="6723" y="4"/>
                        <a:pt x="0" y="0"/>
                      </a:cubicBezTo>
                      <a:close/>
                    </a:path>
                  </a:pathLst>
                </a:custGeom>
                <a:solidFill>
                  <a:srgbClr val="C0EC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380;p24"/>
                <p:cNvSpPr/>
                <p:nvPr/>
              </p:nvSpPr>
              <p:spPr>
                <a:xfrm>
                  <a:off x="1309527" y="1795971"/>
                  <a:ext cx="99719" cy="614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9" h="2392" extrusionOk="0">
                      <a:moveTo>
                        <a:pt x="3879" y="1"/>
                      </a:moveTo>
                      <a:cubicBezTo>
                        <a:pt x="3544" y="178"/>
                        <a:pt x="3209" y="364"/>
                        <a:pt x="2876" y="559"/>
                      </a:cubicBezTo>
                      <a:cubicBezTo>
                        <a:pt x="1965" y="1100"/>
                        <a:pt x="1004" y="1712"/>
                        <a:pt x="1" y="2391"/>
                      </a:cubicBezTo>
                      <a:lnTo>
                        <a:pt x="1" y="2391"/>
                      </a:lnTo>
                      <a:cubicBezTo>
                        <a:pt x="1004" y="1712"/>
                        <a:pt x="1965" y="1100"/>
                        <a:pt x="2876" y="559"/>
                      </a:cubicBezTo>
                      <a:cubicBezTo>
                        <a:pt x="3209" y="364"/>
                        <a:pt x="3544" y="178"/>
                        <a:pt x="3879" y="1"/>
                      </a:cubicBezTo>
                      <a:close/>
                    </a:path>
                  </a:pathLst>
                </a:custGeom>
                <a:solidFill>
                  <a:srgbClr val="17AC5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381;p24"/>
                <p:cNvSpPr/>
                <p:nvPr/>
              </p:nvSpPr>
              <p:spPr>
                <a:xfrm>
                  <a:off x="1301687" y="1860004"/>
                  <a:ext cx="4036" cy="27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" h="108" extrusionOk="0">
                      <a:moveTo>
                        <a:pt x="156" y="0"/>
                      </a:moveTo>
                      <a:cubicBezTo>
                        <a:pt x="103" y="35"/>
                        <a:pt x="50" y="71"/>
                        <a:pt x="0" y="107"/>
                      </a:cubicBezTo>
                      <a:lnTo>
                        <a:pt x="0" y="107"/>
                      </a:lnTo>
                      <a:cubicBezTo>
                        <a:pt x="50" y="71"/>
                        <a:pt x="103" y="35"/>
                        <a:pt x="156" y="0"/>
                      </a:cubicBezTo>
                      <a:close/>
                    </a:path>
                  </a:pathLst>
                </a:custGeom>
                <a:solidFill>
                  <a:srgbClr val="C0EC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382;p24"/>
                <p:cNvSpPr/>
                <p:nvPr/>
              </p:nvSpPr>
              <p:spPr>
                <a:xfrm>
                  <a:off x="1252923" y="1862755"/>
                  <a:ext cx="48793" cy="345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98" h="1345" extrusionOk="0">
                      <a:moveTo>
                        <a:pt x="79" y="1288"/>
                      </a:moveTo>
                      <a:cubicBezTo>
                        <a:pt x="54" y="1306"/>
                        <a:pt x="26" y="1327"/>
                        <a:pt x="1" y="1345"/>
                      </a:cubicBezTo>
                      <a:cubicBezTo>
                        <a:pt x="26" y="1327"/>
                        <a:pt x="54" y="1306"/>
                        <a:pt x="79" y="1288"/>
                      </a:cubicBezTo>
                      <a:lnTo>
                        <a:pt x="79" y="1288"/>
                      </a:lnTo>
                      <a:close/>
                      <a:moveTo>
                        <a:pt x="1897" y="0"/>
                      </a:moveTo>
                      <a:lnTo>
                        <a:pt x="1801" y="64"/>
                      </a:lnTo>
                      <a:lnTo>
                        <a:pt x="1801" y="64"/>
                      </a:lnTo>
                      <a:lnTo>
                        <a:pt x="1897" y="0"/>
                      </a:lnTo>
                      <a:close/>
                    </a:path>
                  </a:pathLst>
                </a:custGeom>
                <a:solidFill>
                  <a:srgbClr val="17AC5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383;p24"/>
                <p:cNvSpPr/>
                <p:nvPr/>
              </p:nvSpPr>
              <p:spPr>
                <a:xfrm>
                  <a:off x="1305697" y="1858616"/>
                  <a:ext cx="2031" cy="14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" h="55" extrusionOk="0">
                      <a:moveTo>
                        <a:pt x="79" y="1"/>
                      </a:moveTo>
                      <a:cubicBezTo>
                        <a:pt x="53" y="18"/>
                        <a:pt x="25" y="36"/>
                        <a:pt x="0" y="54"/>
                      </a:cubicBezTo>
                      <a:lnTo>
                        <a:pt x="0" y="54"/>
                      </a:lnTo>
                      <a:cubicBezTo>
                        <a:pt x="25" y="36"/>
                        <a:pt x="53" y="18"/>
                        <a:pt x="79" y="1"/>
                      </a:cubicBezTo>
                      <a:close/>
                    </a:path>
                  </a:pathLst>
                </a:custGeom>
                <a:solidFill>
                  <a:srgbClr val="73CE9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384;p24"/>
                <p:cNvSpPr/>
                <p:nvPr/>
              </p:nvSpPr>
              <p:spPr>
                <a:xfrm>
                  <a:off x="1254928" y="1864400"/>
                  <a:ext cx="44294" cy="31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3" h="1224" extrusionOk="0">
                      <a:moveTo>
                        <a:pt x="1723" y="0"/>
                      </a:moveTo>
                      <a:cubicBezTo>
                        <a:pt x="1161" y="388"/>
                        <a:pt x="588" y="797"/>
                        <a:pt x="1" y="1224"/>
                      </a:cubicBezTo>
                      <a:lnTo>
                        <a:pt x="1" y="1224"/>
                      </a:lnTo>
                      <a:cubicBezTo>
                        <a:pt x="588" y="797"/>
                        <a:pt x="1161" y="388"/>
                        <a:pt x="1723" y="0"/>
                      </a:cubicBezTo>
                      <a:close/>
                    </a:path>
                  </a:pathLst>
                </a:custGeom>
                <a:solidFill>
                  <a:srgbClr val="0E974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385;p24"/>
                <p:cNvSpPr/>
                <p:nvPr/>
              </p:nvSpPr>
              <p:spPr>
                <a:xfrm>
                  <a:off x="-31291" y="1716333"/>
                  <a:ext cx="2234367" cy="3456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15" h="134458" extrusionOk="0">
                      <a:moveTo>
                        <a:pt x="34512" y="27122"/>
                      </a:moveTo>
                      <a:cubicBezTo>
                        <a:pt x="34800" y="27122"/>
                        <a:pt x="35088" y="27421"/>
                        <a:pt x="34889" y="27735"/>
                      </a:cubicBezTo>
                      <a:cubicBezTo>
                        <a:pt x="34587" y="28219"/>
                        <a:pt x="34280" y="28702"/>
                        <a:pt x="33978" y="29183"/>
                      </a:cubicBezTo>
                      <a:cubicBezTo>
                        <a:pt x="33889" y="29321"/>
                        <a:pt x="33765" y="29378"/>
                        <a:pt x="33637" y="29378"/>
                      </a:cubicBezTo>
                      <a:cubicBezTo>
                        <a:pt x="33349" y="29378"/>
                        <a:pt x="33064" y="29079"/>
                        <a:pt x="33264" y="28766"/>
                      </a:cubicBezTo>
                      <a:cubicBezTo>
                        <a:pt x="33566" y="28283"/>
                        <a:pt x="33868" y="27799"/>
                        <a:pt x="34174" y="27319"/>
                      </a:cubicBezTo>
                      <a:cubicBezTo>
                        <a:pt x="34259" y="27180"/>
                        <a:pt x="34387" y="27122"/>
                        <a:pt x="34512" y="27122"/>
                      </a:cubicBezTo>
                      <a:close/>
                      <a:moveTo>
                        <a:pt x="35551" y="29449"/>
                      </a:moveTo>
                      <a:cubicBezTo>
                        <a:pt x="35842" y="29449"/>
                        <a:pt x="36116" y="29866"/>
                        <a:pt x="35868" y="30179"/>
                      </a:cubicBezTo>
                      <a:cubicBezTo>
                        <a:pt x="35697" y="30399"/>
                        <a:pt x="35522" y="30620"/>
                        <a:pt x="35348" y="30841"/>
                      </a:cubicBezTo>
                      <a:cubicBezTo>
                        <a:pt x="35270" y="30940"/>
                        <a:pt x="35174" y="30982"/>
                        <a:pt x="35081" y="30982"/>
                      </a:cubicBezTo>
                      <a:cubicBezTo>
                        <a:pt x="34789" y="30982"/>
                        <a:pt x="34515" y="30567"/>
                        <a:pt x="34761" y="30253"/>
                      </a:cubicBezTo>
                      <a:cubicBezTo>
                        <a:pt x="34935" y="30033"/>
                        <a:pt x="35109" y="29812"/>
                        <a:pt x="35284" y="29592"/>
                      </a:cubicBezTo>
                      <a:cubicBezTo>
                        <a:pt x="35362" y="29492"/>
                        <a:pt x="35458" y="29449"/>
                        <a:pt x="35551" y="29449"/>
                      </a:cubicBezTo>
                      <a:close/>
                      <a:moveTo>
                        <a:pt x="21374" y="38457"/>
                      </a:moveTo>
                      <a:cubicBezTo>
                        <a:pt x="21613" y="38457"/>
                        <a:pt x="21882" y="38663"/>
                        <a:pt x="21836" y="38977"/>
                      </a:cubicBezTo>
                      <a:cubicBezTo>
                        <a:pt x="21723" y="39755"/>
                        <a:pt x="21335" y="40438"/>
                        <a:pt x="20730" y="40940"/>
                      </a:cubicBezTo>
                      <a:cubicBezTo>
                        <a:pt x="20644" y="41015"/>
                        <a:pt x="20549" y="41044"/>
                        <a:pt x="20456" y="41044"/>
                      </a:cubicBezTo>
                      <a:cubicBezTo>
                        <a:pt x="20118" y="41044"/>
                        <a:pt x="19823" y="40624"/>
                        <a:pt x="20143" y="40356"/>
                      </a:cubicBezTo>
                      <a:cubicBezTo>
                        <a:pt x="20652" y="39929"/>
                        <a:pt x="20940" y="39410"/>
                        <a:pt x="21036" y="38755"/>
                      </a:cubicBezTo>
                      <a:cubicBezTo>
                        <a:pt x="21068" y="38546"/>
                        <a:pt x="21214" y="38457"/>
                        <a:pt x="21374" y="38457"/>
                      </a:cubicBezTo>
                      <a:close/>
                      <a:moveTo>
                        <a:pt x="21790" y="42274"/>
                      </a:moveTo>
                      <a:cubicBezTo>
                        <a:pt x="22071" y="42274"/>
                        <a:pt x="22360" y="42573"/>
                        <a:pt x="22178" y="42893"/>
                      </a:cubicBezTo>
                      <a:cubicBezTo>
                        <a:pt x="21811" y="43541"/>
                        <a:pt x="21449" y="44188"/>
                        <a:pt x="21082" y="44835"/>
                      </a:cubicBezTo>
                      <a:cubicBezTo>
                        <a:pt x="21000" y="44981"/>
                        <a:pt x="20876" y="45039"/>
                        <a:pt x="20751" y="45039"/>
                      </a:cubicBezTo>
                      <a:cubicBezTo>
                        <a:pt x="20470" y="45039"/>
                        <a:pt x="20186" y="44740"/>
                        <a:pt x="20367" y="44420"/>
                      </a:cubicBezTo>
                      <a:cubicBezTo>
                        <a:pt x="20730" y="43772"/>
                        <a:pt x="21097" y="43124"/>
                        <a:pt x="21463" y="42477"/>
                      </a:cubicBezTo>
                      <a:cubicBezTo>
                        <a:pt x="21541" y="42331"/>
                        <a:pt x="21665" y="42274"/>
                        <a:pt x="21790" y="42274"/>
                      </a:cubicBezTo>
                      <a:close/>
                      <a:moveTo>
                        <a:pt x="17237" y="43669"/>
                      </a:moveTo>
                      <a:cubicBezTo>
                        <a:pt x="17503" y="43669"/>
                        <a:pt x="17795" y="43971"/>
                        <a:pt x="17646" y="44302"/>
                      </a:cubicBezTo>
                      <a:cubicBezTo>
                        <a:pt x="17244" y="45188"/>
                        <a:pt x="16643" y="45906"/>
                        <a:pt x="15874" y="46497"/>
                      </a:cubicBezTo>
                      <a:cubicBezTo>
                        <a:pt x="15799" y="46558"/>
                        <a:pt x="15725" y="46582"/>
                        <a:pt x="15657" y="46582"/>
                      </a:cubicBezTo>
                      <a:cubicBezTo>
                        <a:pt x="15334" y="46582"/>
                        <a:pt x="15116" y="46049"/>
                        <a:pt x="15457" y="45782"/>
                      </a:cubicBezTo>
                      <a:cubicBezTo>
                        <a:pt x="16109" y="45280"/>
                        <a:pt x="16589" y="44633"/>
                        <a:pt x="16927" y="43886"/>
                      </a:cubicBezTo>
                      <a:cubicBezTo>
                        <a:pt x="16999" y="43733"/>
                        <a:pt x="17116" y="43669"/>
                        <a:pt x="17237" y="43669"/>
                      </a:cubicBezTo>
                      <a:close/>
                      <a:moveTo>
                        <a:pt x="19521" y="61279"/>
                      </a:moveTo>
                      <a:cubicBezTo>
                        <a:pt x="19791" y="61279"/>
                        <a:pt x="20083" y="61581"/>
                        <a:pt x="19923" y="61912"/>
                      </a:cubicBezTo>
                      <a:cubicBezTo>
                        <a:pt x="19603" y="62577"/>
                        <a:pt x="19186" y="63168"/>
                        <a:pt x="18674" y="63701"/>
                      </a:cubicBezTo>
                      <a:cubicBezTo>
                        <a:pt x="18588" y="63790"/>
                        <a:pt x="18493" y="63829"/>
                        <a:pt x="18400" y="63829"/>
                      </a:cubicBezTo>
                      <a:cubicBezTo>
                        <a:pt x="18087" y="63829"/>
                        <a:pt x="17805" y="63413"/>
                        <a:pt x="18091" y="63115"/>
                      </a:cubicBezTo>
                      <a:cubicBezTo>
                        <a:pt x="18552" y="62631"/>
                        <a:pt x="18915" y="62097"/>
                        <a:pt x="19207" y="61492"/>
                      </a:cubicBezTo>
                      <a:cubicBezTo>
                        <a:pt x="19278" y="61343"/>
                        <a:pt x="19399" y="61279"/>
                        <a:pt x="19521" y="61279"/>
                      </a:cubicBezTo>
                      <a:close/>
                      <a:moveTo>
                        <a:pt x="14750" y="65921"/>
                      </a:moveTo>
                      <a:cubicBezTo>
                        <a:pt x="15031" y="65921"/>
                        <a:pt x="15316" y="66220"/>
                        <a:pt x="15134" y="66544"/>
                      </a:cubicBezTo>
                      <a:lnTo>
                        <a:pt x="13413" y="69610"/>
                      </a:lnTo>
                      <a:cubicBezTo>
                        <a:pt x="13331" y="69753"/>
                        <a:pt x="13209" y="69813"/>
                        <a:pt x="13085" y="69813"/>
                      </a:cubicBezTo>
                      <a:cubicBezTo>
                        <a:pt x="12804" y="69813"/>
                        <a:pt x="12516" y="69514"/>
                        <a:pt x="12697" y="69190"/>
                      </a:cubicBezTo>
                      <a:cubicBezTo>
                        <a:pt x="13270" y="68169"/>
                        <a:pt x="13846" y="67149"/>
                        <a:pt x="14419" y="66124"/>
                      </a:cubicBezTo>
                      <a:cubicBezTo>
                        <a:pt x="14501" y="65982"/>
                        <a:pt x="14625" y="65921"/>
                        <a:pt x="14750" y="65921"/>
                      </a:cubicBezTo>
                      <a:close/>
                      <a:moveTo>
                        <a:pt x="15948" y="68504"/>
                      </a:moveTo>
                      <a:cubicBezTo>
                        <a:pt x="16198" y="68504"/>
                        <a:pt x="16454" y="68707"/>
                        <a:pt x="16372" y="69016"/>
                      </a:cubicBezTo>
                      <a:cubicBezTo>
                        <a:pt x="16183" y="69756"/>
                        <a:pt x="15813" y="70397"/>
                        <a:pt x="15276" y="70937"/>
                      </a:cubicBezTo>
                      <a:cubicBezTo>
                        <a:pt x="15191" y="71023"/>
                        <a:pt x="15095" y="71058"/>
                        <a:pt x="14999" y="71058"/>
                      </a:cubicBezTo>
                      <a:cubicBezTo>
                        <a:pt x="14682" y="71058"/>
                        <a:pt x="14401" y="70642"/>
                        <a:pt x="14689" y="70351"/>
                      </a:cubicBezTo>
                      <a:cubicBezTo>
                        <a:pt x="15130" y="69909"/>
                        <a:pt x="15419" y="69400"/>
                        <a:pt x="15575" y="68799"/>
                      </a:cubicBezTo>
                      <a:cubicBezTo>
                        <a:pt x="15628" y="68593"/>
                        <a:pt x="15785" y="68504"/>
                        <a:pt x="15948" y="68504"/>
                      </a:cubicBezTo>
                      <a:close/>
                      <a:moveTo>
                        <a:pt x="7287" y="75047"/>
                      </a:moveTo>
                      <a:cubicBezTo>
                        <a:pt x="7556" y="75047"/>
                        <a:pt x="7845" y="75349"/>
                        <a:pt x="7688" y="75679"/>
                      </a:cubicBezTo>
                      <a:cubicBezTo>
                        <a:pt x="7339" y="76423"/>
                        <a:pt x="6988" y="77167"/>
                        <a:pt x="6635" y="77907"/>
                      </a:cubicBezTo>
                      <a:cubicBezTo>
                        <a:pt x="6564" y="78060"/>
                        <a:pt x="6446" y="78120"/>
                        <a:pt x="6322" y="78120"/>
                      </a:cubicBezTo>
                      <a:cubicBezTo>
                        <a:pt x="6055" y="78120"/>
                        <a:pt x="5763" y="77821"/>
                        <a:pt x="5920" y="77490"/>
                      </a:cubicBezTo>
                      <a:cubicBezTo>
                        <a:pt x="6272" y="76747"/>
                        <a:pt x="6625" y="76003"/>
                        <a:pt x="6973" y="75260"/>
                      </a:cubicBezTo>
                      <a:cubicBezTo>
                        <a:pt x="7044" y="75111"/>
                        <a:pt x="7165" y="75047"/>
                        <a:pt x="7287" y="75047"/>
                      </a:cubicBezTo>
                      <a:close/>
                      <a:moveTo>
                        <a:pt x="2100" y="79148"/>
                      </a:moveTo>
                      <a:cubicBezTo>
                        <a:pt x="2341" y="79148"/>
                        <a:pt x="2608" y="79354"/>
                        <a:pt x="2548" y="79667"/>
                      </a:cubicBezTo>
                      <a:cubicBezTo>
                        <a:pt x="2345" y="80692"/>
                        <a:pt x="2064" y="81692"/>
                        <a:pt x="1701" y="82670"/>
                      </a:cubicBezTo>
                      <a:cubicBezTo>
                        <a:pt x="1630" y="82869"/>
                        <a:pt x="1459" y="82951"/>
                        <a:pt x="1292" y="82951"/>
                      </a:cubicBezTo>
                      <a:cubicBezTo>
                        <a:pt x="1039" y="82951"/>
                        <a:pt x="790" y="82756"/>
                        <a:pt x="904" y="82453"/>
                      </a:cubicBezTo>
                      <a:cubicBezTo>
                        <a:pt x="1267" y="81471"/>
                        <a:pt x="1548" y="80472"/>
                        <a:pt x="1747" y="79447"/>
                      </a:cubicBezTo>
                      <a:cubicBezTo>
                        <a:pt x="1786" y="79237"/>
                        <a:pt x="1939" y="79148"/>
                        <a:pt x="2100" y="79148"/>
                      </a:cubicBezTo>
                      <a:close/>
                      <a:moveTo>
                        <a:pt x="3494" y="81894"/>
                      </a:moveTo>
                      <a:cubicBezTo>
                        <a:pt x="3736" y="81894"/>
                        <a:pt x="4006" y="82101"/>
                        <a:pt x="3957" y="82418"/>
                      </a:cubicBezTo>
                      <a:cubicBezTo>
                        <a:pt x="3839" y="83132"/>
                        <a:pt x="3683" y="83837"/>
                        <a:pt x="3476" y="84531"/>
                      </a:cubicBezTo>
                      <a:cubicBezTo>
                        <a:pt x="3419" y="84733"/>
                        <a:pt x="3256" y="84823"/>
                        <a:pt x="3092" y="84823"/>
                      </a:cubicBezTo>
                      <a:cubicBezTo>
                        <a:pt x="2842" y="84823"/>
                        <a:pt x="2586" y="84619"/>
                        <a:pt x="2679" y="84310"/>
                      </a:cubicBezTo>
                      <a:cubicBezTo>
                        <a:pt x="2882" y="83616"/>
                        <a:pt x="3042" y="82912"/>
                        <a:pt x="3156" y="82197"/>
                      </a:cubicBezTo>
                      <a:cubicBezTo>
                        <a:pt x="3188" y="81987"/>
                        <a:pt x="3338" y="81894"/>
                        <a:pt x="3494" y="81894"/>
                      </a:cubicBezTo>
                      <a:close/>
                      <a:moveTo>
                        <a:pt x="16173" y="84268"/>
                      </a:moveTo>
                      <a:cubicBezTo>
                        <a:pt x="16380" y="84268"/>
                        <a:pt x="16578" y="84403"/>
                        <a:pt x="16557" y="84666"/>
                      </a:cubicBezTo>
                      <a:cubicBezTo>
                        <a:pt x="16497" y="85509"/>
                        <a:pt x="16166" y="86249"/>
                        <a:pt x="15554" y="86833"/>
                      </a:cubicBezTo>
                      <a:cubicBezTo>
                        <a:pt x="15469" y="86918"/>
                        <a:pt x="15372" y="86950"/>
                        <a:pt x="15276" y="86950"/>
                      </a:cubicBezTo>
                      <a:cubicBezTo>
                        <a:pt x="14953" y="86950"/>
                        <a:pt x="14668" y="86534"/>
                        <a:pt x="14967" y="86249"/>
                      </a:cubicBezTo>
                      <a:cubicBezTo>
                        <a:pt x="15415" y="85818"/>
                        <a:pt x="15685" y="85288"/>
                        <a:pt x="15728" y="84666"/>
                      </a:cubicBezTo>
                      <a:cubicBezTo>
                        <a:pt x="15749" y="84403"/>
                        <a:pt x="15966" y="84268"/>
                        <a:pt x="16173" y="84268"/>
                      </a:cubicBezTo>
                      <a:close/>
                      <a:moveTo>
                        <a:pt x="14288" y="89775"/>
                      </a:moveTo>
                      <a:cubicBezTo>
                        <a:pt x="14526" y="89775"/>
                        <a:pt x="14796" y="89981"/>
                        <a:pt x="14757" y="90294"/>
                      </a:cubicBezTo>
                      <a:cubicBezTo>
                        <a:pt x="14651" y="91080"/>
                        <a:pt x="14544" y="91867"/>
                        <a:pt x="14437" y="92649"/>
                      </a:cubicBezTo>
                      <a:cubicBezTo>
                        <a:pt x="14408" y="92859"/>
                        <a:pt x="14266" y="92951"/>
                        <a:pt x="14109" y="92951"/>
                      </a:cubicBezTo>
                      <a:cubicBezTo>
                        <a:pt x="13868" y="92951"/>
                        <a:pt x="13597" y="92745"/>
                        <a:pt x="13640" y="92432"/>
                      </a:cubicBezTo>
                      <a:cubicBezTo>
                        <a:pt x="13743" y="91645"/>
                        <a:pt x="13850" y="90859"/>
                        <a:pt x="13956" y="90077"/>
                      </a:cubicBezTo>
                      <a:cubicBezTo>
                        <a:pt x="13985" y="89867"/>
                        <a:pt x="14127" y="89775"/>
                        <a:pt x="14288" y="89775"/>
                      </a:cubicBezTo>
                      <a:close/>
                      <a:moveTo>
                        <a:pt x="6735" y="100016"/>
                      </a:moveTo>
                      <a:cubicBezTo>
                        <a:pt x="6941" y="100016"/>
                        <a:pt x="7141" y="100152"/>
                        <a:pt x="7123" y="100418"/>
                      </a:cubicBezTo>
                      <a:cubicBezTo>
                        <a:pt x="7073" y="101229"/>
                        <a:pt x="6877" y="101988"/>
                        <a:pt x="6528" y="102724"/>
                      </a:cubicBezTo>
                      <a:cubicBezTo>
                        <a:pt x="6458" y="102873"/>
                        <a:pt x="6336" y="102937"/>
                        <a:pt x="6215" y="102937"/>
                      </a:cubicBezTo>
                      <a:cubicBezTo>
                        <a:pt x="5945" y="102937"/>
                        <a:pt x="5657" y="102635"/>
                        <a:pt x="5814" y="102308"/>
                      </a:cubicBezTo>
                      <a:cubicBezTo>
                        <a:pt x="6095" y="101707"/>
                        <a:pt x="6254" y="101077"/>
                        <a:pt x="6297" y="100418"/>
                      </a:cubicBezTo>
                      <a:cubicBezTo>
                        <a:pt x="6312" y="100152"/>
                        <a:pt x="6528" y="100016"/>
                        <a:pt x="6735" y="100016"/>
                      </a:cubicBezTo>
                      <a:close/>
                      <a:moveTo>
                        <a:pt x="8653" y="100671"/>
                      </a:moveTo>
                      <a:cubicBezTo>
                        <a:pt x="8905" y="100671"/>
                        <a:pt x="9154" y="100870"/>
                        <a:pt x="9047" y="101177"/>
                      </a:cubicBezTo>
                      <a:lnTo>
                        <a:pt x="7919" y="104346"/>
                      </a:lnTo>
                      <a:cubicBezTo>
                        <a:pt x="7848" y="104541"/>
                        <a:pt x="7681" y="104627"/>
                        <a:pt x="7514" y="104627"/>
                      </a:cubicBezTo>
                      <a:cubicBezTo>
                        <a:pt x="7261" y="104627"/>
                        <a:pt x="7012" y="104428"/>
                        <a:pt x="7119" y="104126"/>
                      </a:cubicBezTo>
                      <a:cubicBezTo>
                        <a:pt x="7496" y="103069"/>
                        <a:pt x="7873" y="102012"/>
                        <a:pt x="8247" y="100955"/>
                      </a:cubicBezTo>
                      <a:cubicBezTo>
                        <a:pt x="8318" y="100756"/>
                        <a:pt x="8485" y="100671"/>
                        <a:pt x="8653" y="100671"/>
                      </a:cubicBezTo>
                      <a:close/>
                      <a:moveTo>
                        <a:pt x="69233" y="0"/>
                      </a:moveTo>
                      <a:cubicBezTo>
                        <a:pt x="68941" y="0"/>
                        <a:pt x="68649" y="4"/>
                        <a:pt x="68358" y="11"/>
                      </a:cubicBezTo>
                      <a:cubicBezTo>
                        <a:pt x="64239" y="117"/>
                        <a:pt x="60016" y="989"/>
                        <a:pt x="56039" y="3099"/>
                      </a:cubicBezTo>
                      <a:cubicBezTo>
                        <a:pt x="55704" y="3276"/>
                        <a:pt x="55369" y="3462"/>
                        <a:pt x="55036" y="3657"/>
                      </a:cubicBezTo>
                      <a:cubicBezTo>
                        <a:pt x="54125" y="4198"/>
                        <a:pt x="53164" y="4810"/>
                        <a:pt x="52161" y="5489"/>
                      </a:cubicBezTo>
                      <a:cubicBezTo>
                        <a:pt x="52136" y="5504"/>
                        <a:pt x="52115" y="5521"/>
                        <a:pt x="52090" y="5536"/>
                      </a:cubicBezTo>
                      <a:cubicBezTo>
                        <a:pt x="52064" y="5553"/>
                        <a:pt x="52036" y="5571"/>
                        <a:pt x="52011" y="5589"/>
                      </a:cubicBezTo>
                      <a:cubicBezTo>
                        <a:pt x="51958" y="5624"/>
                        <a:pt x="51905" y="5660"/>
                        <a:pt x="51855" y="5696"/>
                      </a:cubicBezTo>
                      <a:lnTo>
                        <a:pt x="51759" y="5760"/>
                      </a:lnTo>
                      <a:cubicBezTo>
                        <a:pt x="51197" y="6148"/>
                        <a:pt x="50624" y="6557"/>
                        <a:pt x="50037" y="6984"/>
                      </a:cubicBezTo>
                      <a:cubicBezTo>
                        <a:pt x="50012" y="7002"/>
                        <a:pt x="49984" y="7023"/>
                        <a:pt x="49959" y="7041"/>
                      </a:cubicBezTo>
                      <a:cubicBezTo>
                        <a:pt x="35387" y="17699"/>
                        <a:pt x="13622" y="40776"/>
                        <a:pt x="1021" y="65487"/>
                      </a:cubicBezTo>
                      <a:cubicBezTo>
                        <a:pt x="673" y="66167"/>
                        <a:pt x="335" y="66850"/>
                        <a:pt x="0" y="67533"/>
                      </a:cubicBezTo>
                      <a:lnTo>
                        <a:pt x="0" y="134457"/>
                      </a:lnTo>
                      <a:lnTo>
                        <a:pt x="16198" y="134457"/>
                      </a:lnTo>
                      <a:cubicBezTo>
                        <a:pt x="18774" y="132095"/>
                        <a:pt x="20232" y="128679"/>
                        <a:pt x="19183" y="123731"/>
                      </a:cubicBezTo>
                      <a:cubicBezTo>
                        <a:pt x="16859" y="112767"/>
                        <a:pt x="15931" y="102208"/>
                        <a:pt x="16465" y="92008"/>
                      </a:cubicBezTo>
                      <a:cubicBezTo>
                        <a:pt x="16234" y="91980"/>
                        <a:pt x="16027" y="91788"/>
                        <a:pt x="16119" y="91507"/>
                      </a:cubicBezTo>
                      <a:cubicBezTo>
                        <a:pt x="16247" y="91123"/>
                        <a:pt x="16393" y="90749"/>
                        <a:pt x="16561" y="90386"/>
                      </a:cubicBezTo>
                      <a:cubicBezTo>
                        <a:pt x="18130" y="67269"/>
                        <a:pt x="27276" y="45996"/>
                        <a:pt x="44761" y="26009"/>
                      </a:cubicBezTo>
                      <a:cubicBezTo>
                        <a:pt x="61190" y="7215"/>
                        <a:pt x="77632" y="4266"/>
                        <a:pt x="86914" y="3835"/>
                      </a:cubicBezTo>
                      <a:cubicBezTo>
                        <a:pt x="82364" y="1967"/>
                        <a:pt x="75964" y="0"/>
                        <a:pt x="69233" y="0"/>
                      </a:cubicBezTo>
                      <a:close/>
                    </a:path>
                  </a:pathLst>
                </a:custGeom>
                <a:solidFill>
                  <a:srgbClr val="25C7A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386;p24"/>
                <p:cNvSpPr/>
                <p:nvPr/>
              </p:nvSpPr>
              <p:spPr>
                <a:xfrm>
                  <a:off x="801990" y="2778248"/>
                  <a:ext cx="63857" cy="665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84" h="2590" extrusionOk="0">
                      <a:moveTo>
                        <a:pt x="1897" y="0"/>
                      </a:moveTo>
                      <a:cubicBezTo>
                        <a:pt x="1769" y="0"/>
                        <a:pt x="1641" y="54"/>
                        <a:pt x="1548" y="178"/>
                      </a:cubicBezTo>
                      <a:cubicBezTo>
                        <a:pt x="1107" y="783"/>
                        <a:pt x="662" y="1388"/>
                        <a:pt x="221" y="1992"/>
                      </a:cubicBezTo>
                      <a:cubicBezTo>
                        <a:pt x="1" y="2295"/>
                        <a:pt x="288" y="2590"/>
                        <a:pt x="587" y="2590"/>
                      </a:cubicBezTo>
                      <a:cubicBezTo>
                        <a:pt x="715" y="2590"/>
                        <a:pt x="843" y="2537"/>
                        <a:pt x="936" y="2412"/>
                      </a:cubicBezTo>
                      <a:cubicBezTo>
                        <a:pt x="1377" y="1808"/>
                        <a:pt x="1822" y="1202"/>
                        <a:pt x="2263" y="598"/>
                      </a:cubicBezTo>
                      <a:cubicBezTo>
                        <a:pt x="2483" y="296"/>
                        <a:pt x="2196" y="0"/>
                        <a:pt x="1897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387;p24"/>
                <p:cNvSpPr/>
                <p:nvPr/>
              </p:nvSpPr>
              <p:spPr>
                <a:xfrm>
                  <a:off x="873684" y="2724291"/>
                  <a:ext cx="46016" cy="52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0" h="2036" extrusionOk="0">
                      <a:moveTo>
                        <a:pt x="1221" y="0"/>
                      </a:moveTo>
                      <a:cubicBezTo>
                        <a:pt x="1096" y="0"/>
                        <a:pt x="972" y="57"/>
                        <a:pt x="890" y="199"/>
                      </a:cubicBezTo>
                      <a:lnTo>
                        <a:pt x="185" y="1416"/>
                      </a:lnTo>
                      <a:cubicBezTo>
                        <a:pt x="1" y="1736"/>
                        <a:pt x="285" y="2035"/>
                        <a:pt x="570" y="2035"/>
                      </a:cubicBezTo>
                      <a:cubicBezTo>
                        <a:pt x="694" y="2035"/>
                        <a:pt x="819" y="1978"/>
                        <a:pt x="901" y="1836"/>
                      </a:cubicBezTo>
                      <a:lnTo>
                        <a:pt x="1605" y="619"/>
                      </a:lnTo>
                      <a:cubicBezTo>
                        <a:pt x="1790" y="299"/>
                        <a:pt x="1505" y="0"/>
                        <a:pt x="1221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388;p24"/>
                <p:cNvSpPr/>
                <p:nvPr/>
              </p:nvSpPr>
              <p:spPr>
                <a:xfrm>
                  <a:off x="872476" y="2833747"/>
                  <a:ext cx="52829" cy="56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5" h="2203" extrusionOk="0">
                      <a:moveTo>
                        <a:pt x="1474" y="0"/>
                      </a:moveTo>
                      <a:cubicBezTo>
                        <a:pt x="1346" y="0"/>
                        <a:pt x="1222" y="54"/>
                        <a:pt x="1132" y="189"/>
                      </a:cubicBezTo>
                      <a:lnTo>
                        <a:pt x="204" y="1598"/>
                      </a:lnTo>
                      <a:cubicBezTo>
                        <a:pt x="1" y="1908"/>
                        <a:pt x="286" y="2202"/>
                        <a:pt x="577" y="2202"/>
                      </a:cubicBezTo>
                      <a:cubicBezTo>
                        <a:pt x="705" y="2202"/>
                        <a:pt x="833" y="2149"/>
                        <a:pt x="919" y="2015"/>
                      </a:cubicBezTo>
                      <a:cubicBezTo>
                        <a:pt x="1229" y="1545"/>
                        <a:pt x="1538" y="1075"/>
                        <a:pt x="1848" y="609"/>
                      </a:cubicBezTo>
                      <a:cubicBezTo>
                        <a:pt x="2054" y="296"/>
                        <a:pt x="1766" y="0"/>
                        <a:pt x="147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389;p24"/>
                <p:cNvSpPr/>
                <p:nvPr/>
              </p:nvSpPr>
              <p:spPr>
                <a:xfrm>
                  <a:off x="1181872" y="2356747"/>
                  <a:ext cx="60567" cy="556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6" h="2164" extrusionOk="0">
                      <a:moveTo>
                        <a:pt x="1768" y="1"/>
                      </a:moveTo>
                      <a:cubicBezTo>
                        <a:pt x="1673" y="1"/>
                        <a:pt x="1576" y="40"/>
                        <a:pt x="1491" y="132"/>
                      </a:cubicBezTo>
                      <a:cubicBezTo>
                        <a:pt x="1085" y="570"/>
                        <a:pt x="683" y="1007"/>
                        <a:pt x="278" y="1449"/>
                      </a:cubicBezTo>
                      <a:cubicBezTo>
                        <a:pt x="0" y="1747"/>
                        <a:pt x="281" y="2163"/>
                        <a:pt x="588" y="2163"/>
                      </a:cubicBezTo>
                      <a:cubicBezTo>
                        <a:pt x="683" y="2163"/>
                        <a:pt x="780" y="2124"/>
                        <a:pt x="865" y="2032"/>
                      </a:cubicBezTo>
                      <a:cubicBezTo>
                        <a:pt x="1267" y="1595"/>
                        <a:pt x="1673" y="1157"/>
                        <a:pt x="2078" y="715"/>
                      </a:cubicBezTo>
                      <a:cubicBezTo>
                        <a:pt x="2356" y="416"/>
                        <a:pt x="2074" y="1"/>
                        <a:pt x="1768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390;p24"/>
                <p:cNvSpPr/>
                <p:nvPr/>
              </p:nvSpPr>
              <p:spPr>
                <a:xfrm>
                  <a:off x="1212976" y="2414997"/>
                  <a:ext cx="56788" cy="649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9" h="2527" extrusionOk="0">
                      <a:moveTo>
                        <a:pt x="1708" y="1"/>
                      </a:moveTo>
                      <a:cubicBezTo>
                        <a:pt x="1540" y="1"/>
                        <a:pt x="1366" y="83"/>
                        <a:pt x="1288" y="275"/>
                      </a:cubicBezTo>
                      <a:cubicBezTo>
                        <a:pt x="1053" y="851"/>
                        <a:pt x="711" y="1360"/>
                        <a:pt x="281" y="1812"/>
                      </a:cubicBezTo>
                      <a:cubicBezTo>
                        <a:pt x="0" y="2110"/>
                        <a:pt x="281" y="2526"/>
                        <a:pt x="594" y="2526"/>
                      </a:cubicBezTo>
                      <a:cubicBezTo>
                        <a:pt x="687" y="2526"/>
                        <a:pt x="783" y="2488"/>
                        <a:pt x="868" y="2398"/>
                      </a:cubicBezTo>
                      <a:cubicBezTo>
                        <a:pt x="1402" y="1836"/>
                        <a:pt x="1793" y="1210"/>
                        <a:pt x="2088" y="495"/>
                      </a:cubicBezTo>
                      <a:cubicBezTo>
                        <a:pt x="2209" y="196"/>
                        <a:pt x="1964" y="1"/>
                        <a:pt x="1708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391;p24"/>
                <p:cNvSpPr/>
                <p:nvPr/>
              </p:nvSpPr>
              <p:spPr>
                <a:xfrm>
                  <a:off x="1267832" y="2575865"/>
                  <a:ext cx="54988" cy="621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9" h="2416" extrusionOk="0">
                      <a:moveTo>
                        <a:pt x="1562" y="0"/>
                      </a:moveTo>
                      <a:cubicBezTo>
                        <a:pt x="1434" y="0"/>
                        <a:pt x="1309" y="57"/>
                        <a:pt x="1221" y="192"/>
                      </a:cubicBezTo>
                      <a:cubicBezTo>
                        <a:pt x="879" y="729"/>
                        <a:pt x="541" y="1267"/>
                        <a:pt x="200" y="1804"/>
                      </a:cubicBezTo>
                      <a:cubicBezTo>
                        <a:pt x="1" y="2121"/>
                        <a:pt x="285" y="2416"/>
                        <a:pt x="573" y="2416"/>
                      </a:cubicBezTo>
                      <a:cubicBezTo>
                        <a:pt x="702" y="2416"/>
                        <a:pt x="830" y="2359"/>
                        <a:pt x="915" y="2223"/>
                      </a:cubicBezTo>
                      <a:cubicBezTo>
                        <a:pt x="1257" y="1686"/>
                        <a:pt x="1598" y="1149"/>
                        <a:pt x="1940" y="612"/>
                      </a:cubicBezTo>
                      <a:cubicBezTo>
                        <a:pt x="2139" y="296"/>
                        <a:pt x="1851" y="0"/>
                        <a:pt x="1562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392;p24"/>
                <p:cNvSpPr/>
                <p:nvPr/>
              </p:nvSpPr>
              <p:spPr>
                <a:xfrm>
                  <a:off x="644234" y="3274631"/>
                  <a:ext cx="44834" cy="667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44" h="2598" extrusionOk="0">
                      <a:moveTo>
                        <a:pt x="1243" y="1"/>
                      </a:moveTo>
                      <a:cubicBezTo>
                        <a:pt x="1075" y="1"/>
                        <a:pt x="905" y="86"/>
                        <a:pt x="829" y="278"/>
                      </a:cubicBezTo>
                      <a:cubicBezTo>
                        <a:pt x="591" y="886"/>
                        <a:pt x="353" y="1495"/>
                        <a:pt x="118" y="2099"/>
                      </a:cubicBezTo>
                      <a:cubicBezTo>
                        <a:pt x="0" y="2402"/>
                        <a:pt x="246" y="2597"/>
                        <a:pt x="502" y="2597"/>
                      </a:cubicBezTo>
                      <a:cubicBezTo>
                        <a:pt x="670" y="2597"/>
                        <a:pt x="841" y="2516"/>
                        <a:pt x="915" y="2320"/>
                      </a:cubicBezTo>
                      <a:cubicBezTo>
                        <a:pt x="1153" y="1712"/>
                        <a:pt x="1392" y="1107"/>
                        <a:pt x="1627" y="498"/>
                      </a:cubicBezTo>
                      <a:cubicBezTo>
                        <a:pt x="1744" y="200"/>
                        <a:pt x="1499" y="1"/>
                        <a:pt x="1243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393;p24"/>
                <p:cNvSpPr/>
                <p:nvPr/>
              </p:nvSpPr>
              <p:spPr>
                <a:xfrm>
                  <a:off x="623026" y="3435319"/>
                  <a:ext cx="56094" cy="686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2" h="2672" extrusionOk="0">
                      <a:moveTo>
                        <a:pt x="1623" y="0"/>
                      </a:moveTo>
                      <a:cubicBezTo>
                        <a:pt x="1502" y="0"/>
                        <a:pt x="1385" y="60"/>
                        <a:pt x="1313" y="214"/>
                      </a:cubicBezTo>
                      <a:cubicBezTo>
                        <a:pt x="1032" y="836"/>
                        <a:pt x="684" y="1413"/>
                        <a:pt x="253" y="1943"/>
                      </a:cubicBezTo>
                      <a:cubicBezTo>
                        <a:pt x="1" y="2255"/>
                        <a:pt x="275" y="2672"/>
                        <a:pt x="569" y="2672"/>
                      </a:cubicBezTo>
                      <a:cubicBezTo>
                        <a:pt x="662" y="2672"/>
                        <a:pt x="758" y="2629"/>
                        <a:pt x="840" y="2529"/>
                      </a:cubicBezTo>
                      <a:cubicBezTo>
                        <a:pt x="1316" y="1943"/>
                        <a:pt x="1715" y="1320"/>
                        <a:pt x="2028" y="633"/>
                      </a:cubicBezTo>
                      <a:cubicBezTo>
                        <a:pt x="2181" y="303"/>
                        <a:pt x="1893" y="0"/>
                        <a:pt x="1623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94;p24"/>
                <p:cNvSpPr/>
                <p:nvPr/>
              </p:nvSpPr>
              <p:spPr>
                <a:xfrm>
                  <a:off x="1503324" y="2167808"/>
                  <a:ext cx="54243" cy="530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0" h="2064" extrusionOk="0">
                      <a:moveTo>
                        <a:pt x="1519" y="1"/>
                      </a:moveTo>
                      <a:cubicBezTo>
                        <a:pt x="1391" y="1"/>
                        <a:pt x="1263" y="54"/>
                        <a:pt x="1171" y="179"/>
                      </a:cubicBezTo>
                      <a:cubicBezTo>
                        <a:pt x="854" y="609"/>
                        <a:pt x="537" y="1039"/>
                        <a:pt x="220" y="1466"/>
                      </a:cubicBezTo>
                      <a:cubicBezTo>
                        <a:pt x="0" y="1768"/>
                        <a:pt x="289" y="2064"/>
                        <a:pt x="591" y="2064"/>
                      </a:cubicBezTo>
                      <a:cubicBezTo>
                        <a:pt x="716" y="2064"/>
                        <a:pt x="847" y="2011"/>
                        <a:pt x="939" y="1886"/>
                      </a:cubicBezTo>
                      <a:cubicBezTo>
                        <a:pt x="1256" y="1456"/>
                        <a:pt x="1569" y="1029"/>
                        <a:pt x="1885" y="599"/>
                      </a:cubicBezTo>
                      <a:cubicBezTo>
                        <a:pt x="2110" y="296"/>
                        <a:pt x="1818" y="1"/>
                        <a:pt x="1519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395;p24"/>
                <p:cNvSpPr/>
                <p:nvPr/>
              </p:nvSpPr>
              <p:spPr>
                <a:xfrm>
                  <a:off x="1489597" y="2266390"/>
                  <a:ext cx="52880" cy="75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7" h="2933" extrusionOk="0">
                      <a:moveTo>
                        <a:pt x="1552" y="0"/>
                      </a:moveTo>
                      <a:cubicBezTo>
                        <a:pt x="1388" y="0"/>
                        <a:pt x="1217" y="86"/>
                        <a:pt x="1150" y="286"/>
                      </a:cubicBezTo>
                      <a:cubicBezTo>
                        <a:pt x="897" y="997"/>
                        <a:pt x="577" y="1669"/>
                        <a:pt x="189" y="2317"/>
                      </a:cubicBezTo>
                      <a:cubicBezTo>
                        <a:pt x="0" y="2637"/>
                        <a:pt x="285" y="2932"/>
                        <a:pt x="570" y="2932"/>
                      </a:cubicBezTo>
                      <a:cubicBezTo>
                        <a:pt x="698" y="2932"/>
                        <a:pt x="823" y="2875"/>
                        <a:pt x="904" y="2736"/>
                      </a:cubicBezTo>
                      <a:cubicBezTo>
                        <a:pt x="1327" y="2025"/>
                        <a:pt x="1672" y="1281"/>
                        <a:pt x="1946" y="506"/>
                      </a:cubicBezTo>
                      <a:cubicBezTo>
                        <a:pt x="2056" y="200"/>
                        <a:pt x="1805" y="0"/>
                        <a:pt x="1552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396;p24"/>
                <p:cNvSpPr/>
                <p:nvPr/>
              </p:nvSpPr>
              <p:spPr>
                <a:xfrm>
                  <a:off x="357253" y="2838888"/>
                  <a:ext cx="68922" cy="749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1" h="2914" extrusionOk="0">
                      <a:moveTo>
                        <a:pt x="2122" y="0"/>
                      </a:moveTo>
                      <a:cubicBezTo>
                        <a:pt x="2001" y="0"/>
                        <a:pt x="1884" y="64"/>
                        <a:pt x="1812" y="217"/>
                      </a:cubicBezTo>
                      <a:cubicBezTo>
                        <a:pt x="1474" y="964"/>
                        <a:pt x="994" y="1611"/>
                        <a:pt x="342" y="2113"/>
                      </a:cubicBezTo>
                      <a:cubicBezTo>
                        <a:pt x="1" y="2380"/>
                        <a:pt x="219" y="2913"/>
                        <a:pt x="542" y="2913"/>
                      </a:cubicBezTo>
                      <a:cubicBezTo>
                        <a:pt x="610" y="2913"/>
                        <a:pt x="684" y="2889"/>
                        <a:pt x="759" y="2828"/>
                      </a:cubicBezTo>
                      <a:cubicBezTo>
                        <a:pt x="1528" y="2237"/>
                        <a:pt x="2129" y="1519"/>
                        <a:pt x="2531" y="633"/>
                      </a:cubicBezTo>
                      <a:cubicBezTo>
                        <a:pt x="2680" y="302"/>
                        <a:pt x="2388" y="0"/>
                        <a:pt x="2122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397;p24"/>
                <p:cNvSpPr/>
                <p:nvPr/>
              </p:nvSpPr>
              <p:spPr>
                <a:xfrm>
                  <a:off x="478251" y="2704883"/>
                  <a:ext cx="52983" cy="665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1" h="2588" extrusionOk="0">
                      <a:moveTo>
                        <a:pt x="1552" y="1"/>
                      </a:moveTo>
                      <a:cubicBezTo>
                        <a:pt x="1392" y="1"/>
                        <a:pt x="1246" y="90"/>
                        <a:pt x="1214" y="299"/>
                      </a:cubicBezTo>
                      <a:cubicBezTo>
                        <a:pt x="1118" y="954"/>
                        <a:pt x="830" y="1473"/>
                        <a:pt x="321" y="1900"/>
                      </a:cubicBezTo>
                      <a:cubicBezTo>
                        <a:pt x="1" y="2168"/>
                        <a:pt x="296" y="2588"/>
                        <a:pt x="634" y="2588"/>
                      </a:cubicBezTo>
                      <a:cubicBezTo>
                        <a:pt x="727" y="2588"/>
                        <a:pt x="822" y="2559"/>
                        <a:pt x="908" y="2484"/>
                      </a:cubicBezTo>
                      <a:cubicBezTo>
                        <a:pt x="1513" y="1982"/>
                        <a:pt x="1901" y="1299"/>
                        <a:pt x="2014" y="521"/>
                      </a:cubicBezTo>
                      <a:cubicBezTo>
                        <a:pt x="2060" y="207"/>
                        <a:pt x="1791" y="1"/>
                        <a:pt x="1552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398;p24"/>
                <p:cNvSpPr/>
                <p:nvPr/>
              </p:nvSpPr>
              <p:spPr>
                <a:xfrm>
                  <a:off x="487582" y="2803028"/>
                  <a:ext cx="55914" cy="710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5" h="2765" extrusionOk="0">
                      <a:moveTo>
                        <a:pt x="1605" y="0"/>
                      </a:moveTo>
                      <a:cubicBezTo>
                        <a:pt x="1480" y="0"/>
                        <a:pt x="1356" y="57"/>
                        <a:pt x="1278" y="203"/>
                      </a:cubicBezTo>
                      <a:cubicBezTo>
                        <a:pt x="912" y="850"/>
                        <a:pt x="545" y="1498"/>
                        <a:pt x="182" y="2146"/>
                      </a:cubicBezTo>
                      <a:cubicBezTo>
                        <a:pt x="1" y="2466"/>
                        <a:pt x="285" y="2765"/>
                        <a:pt x="566" y="2765"/>
                      </a:cubicBezTo>
                      <a:cubicBezTo>
                        <a:pt x="691" y="2765"/>
                        <a:pt x="815" y="2707"/>
                        <a:pt x="897" y="2561"/>
                      </a:cubicBezTo>
                      <a:cubicBezTo>
                        <a:pt x="1264" y="1914"/>
                        <a:pt x="1626" y="1267"/>
                        <a:pt x="1993" y="619"/>
                      </a:cubicBezTo>
                      <a:cubicBezTo>
                        <a:pt x="2175" y="299"/>
                        <a:pt x="1886" y="0"/>
                        <a:pt x="1605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399;p24"/>
                <p:cNvSpPr/>
                <p:nvPr/>
              </p:nvSpPr>
              <p:spPr>
                <a:xfrm>
                  <a:off x="818622" y="2413531"/>
                  <a:ext cx="52083" cy="58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" h="2257" extrusionOk="0">
                      <a:moveTo>
                        <a:pt x="1449" y="0"/>
                      </a:moveTo>
                      <a:cubicBezTo>
                        <a:pt x="1324" y="0"/>
                        <a:pt x="1196" y="58"/>
                        <a:pt x="1111" y="197"/>
                      </a:cubicBezTo>
                      <a:cubicBezTo>
                        <a:pt x="805" y="677"/>
                        <a:pt x="503" y="1161"/>
                        <a:pt x="201" y="1644"/>
                      </a:cubicBezTo>
                      <a:cubicBezTo>
                        <a:pt x="1" y="1957"/>
                        <a:pt x="286" y="2256"/>
                        <a:pt x="574" y="2256"/>
                      </a:cubicBezTo>
                      <a:cubicBezTo>
                        <a:pt x="702" y="2256"/>
                        <a:pt x="826" y="2199"/>
                        <a:pt x="915" y="2061"/>
                      </a:cubicBezTo>
                      <a:cubicBezTo>
                        <a:pt x="1217" y="1580"/>
                        <a:pt x="1524" y="1097"/>
                        <a:pt x="1826" y="613"/>
                      </a:cubicBezTo>
                      <a:cubicBezTo>
                        <a:pt x="2025" y="299"/>
                        <a:pt x="1737" y="0"/>
                        <a:pt x="144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400;p24"/>
                <p:cNvSpPr/>
                <p:nvPr/>
              </p:nvSpPr>
              <p:spPr>
                <a:xfrm>
                  <a:off x="855947" y="2473323"/>
                  <a:ext cx="41183" cy="3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535" extrusionOk="0">
                      <a:moveTo>
                        <a:pt x="1036" y="1"/>
                      </a:moveTo>
                      <a:cubicBezTo>
                        <a:pt x="943" y="1"/>
                        <a:pt x="847" y="44"/>
                        <a:pt x="769" y="144"/>
                      </a:cubicBezTo>
                      <a:cubicBezTo>
                        <a:pt x="594" y="364"/>
                        <a:pt x="420" y="585"/>
                        <a:pt x="246" y="805"/>
                      </a:cubicBezTo>
                      <a:cubicBezTo>
                        <a:pt x="0" y="1119"/>
                        <a:pt x="274" y="1534"/>
                        <a:pt x="566" y="1534"/>
                      </a:cubicBezTo>
                      <a:cubicBezTo>
                        <a:pt x="659" y="1534"/>
                        <a:pt x="755" y="1492"/>
                        <a:pt x="833" y="1393"/>
                      </a:cubicBezTo>
                      <a:cubicBezTo>
                        <a:pt x="1007" y="1172"/>
                        <a:pt x="1182" y="951"/>
                        <a:pt x="1353" y="731"/>
                      </a:cubicBezTo>
                      <a:cubicBezTo>
                        <a:pt x="1601" y="418"/>
                        <a:pt x="1327" y="1"/>
                        <a:pt x="1036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401;p24"/>
                <p:cNvSpPr/>
                <p:nvPr/>
              </p:nvSpPr>
              <p:spPr>
                <a:xfrm>
                  <a:off x="290444" y="3410898"/>
                  <a:ext cx="71981" cy="1000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0" h="3892" extrusionOk="0">
                      <a:moveTo>
                        <a:pt x="2234" y="0"/>
                      </a:moveTo>
                      <a:cubicBezTo>
                        <a:pt x="2109" y="0"/>
                        <a:pt x="1985" y="61"/>
                        <a:pt x="1903" y="203"/>
                      </a:cubicBezTo>
                      <a:cubicBezTo>
                        <a:pt x="1330" y="1228"/>
                        <a:pt x="754" y="2248"/>
                        <a:pt x="181" y="3269"/>
                      </a:cubicBezTo>
                      <a:cubicBezTo>
                        <a:pt x="0" y="3593"/>
                        <a:pt x="288" y="3892"/>
                        <a:pt x="569" y="3892"/>
                      </a:cubicBezTo>
                      <a:cubicBezTo>
                        <a:pt x="693" y="3892"/>
                        <a:pt x="815" y="3832"/>
                        <a:pt x="897" y="3689"/>
                      </a:cubicBezTo>
                      <a:lnTo>
                        <a:pt x="2618" y="623"/>
                      </a:lnTo>
                      <a:cubicBezTo>
                        <a:pt x="2800" y="299"/>
                        <a:pt x="2515" y="0"/>
                        <a:pt x="2234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402;p24"/>
                <p:cNvSpPr/>
                <p:nvPr/>
              </p:nvSpPr>
              <p:spPr>
                <a:xfrm>
                  <a:off x="338899" y="3477271"/>
                  <a:ext cx="52777" cy="65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3" h="2556" extrusionOk="0">
                      <a:moveTo>
                        <a:pt x="1547" y="1"/>
                      </a:moveTo>
                      <a:cubicBezTo>
                        <a:pt x="1384" y="1"/>
                        <a:pt x="1227" y="90"/>
                        <a:pt x="1174" y="296"/>
                      </a:cubicBezTo>
                      <a:cubicBezTo>
                        <a:pt x="1018" y="897"/>
                        <a:pt x="729" y="1406"/>
                        <a:pt x="288" y="1848"/>
                      </a:cubicBezTo>
                      <a:cubicBezTo>
                        <a:pt x="0" y="2139"/>
                        <a:pt x="281" y="2555"/>
                        <a:pt x="598" y="2555"/>
                      </a:cubicBezTo>
                      <a:cubicBezTo>
                        <a:pt x="694" y="2555"/>
                        <a:pt x="790" y="2520"/>
                        <a:pt x="875" y="2434"/>
                      </a:cubicBezTo>
                      <a:cubicBezTo>
                        <a:pt x="1412" y="1894"/>
                        <a:pt x="1782" y="1253"/>
                        <a:pt x="1971" y="513"/>
                      </a:cubicBezTo>
                      <a:cubicBezTo>
                        <a:pt x="2053" y="204"/>
                        <a:pt x="1797" y="1"/>
                        <a:pt x="1547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403;p24"/>
                <p:cNvSpPr/>
                <p:nvPr/>
              </p:nvSpPr>
              <p:spPr>
                <a:xfrm>
                  <a:off x="426402" y="3291545"/>
                  <a:ext cx="58562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78" h="2552" extrusionOk="0">
                      <a:moveTo>
                        <a:pt x="1716" y="1"/>
                      </a:moveTo>
                      <a:cubicBezTo>
                        <a:pt x="1594" y="1"/>
                        <a:pt x="1473" y="65"/>
                        <a:pt x="1402" y="214"/>
                      </a:cubicBezTo>
                      <a:cubicBezTo>
                        <a:pt x="1110" y="819"/>
                        <a:pt x="747" y="1353"/>
                        <a:pt x="286" y="1837"/>
                      </a:cubicBezTo>
                      <a:cubicBezTo>
                        <a:pt x="0" y="2135"/>
                        <a:pt x="282" y="2551"/>
                        <a:pt x="595" y="2551"/>
                      </a:cubicBezTo>
                      <a:cubicBezTo>
                        <a:pt x="688" y="2551"/>
                        <a:pt x="783" y="2512"/>
                        <a:pt x="869" y="2423"/>
                      </a:cubicBezTo>
                      <a:cubicBezTo>
                        <a:pt x="1381" y="1890"/>
                        <a:pt x="1798" y="1299"/>
                        <a:pt x="2118" y="634"/>
                      </a:cubicBezTo>
                      <a:cubicBezTo>
                        <a:pt x="2278" y="303"/>
                        <a:pt x="1986" y="1"/>
                        <a:pt x="1716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404;p24"/>
                <p:cNvSpPr/>
                <p:nvPr/>
              </p:nvSpPr>
              <p:spPr>
                <a:xfrm>
                  <a:off x="-11009" y="3750911"/>
                  <a:ext cx="46762" cy="977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9" h="3804" extrusionOk="0">
                      <a:moveTo>
                        <a:pt x="1311" y="0"/>
                      </a:moveTo>
                      <a:cubicBezTo>
                        <a:pt x="1150" y="0"/>
                        <a:pt x="997" y="89"/>
                        <a:pt x="958" y="299"/>
                      </a:cubicBezTo>
                      <a:cubicBezTo>
                        <a:pt x="759" y="1324"/>
                        <a:pt x="478" y="2323"/>
                        <a:pt x="115" y="3305"/>
                      </a:cubicBezTo>
                      <a:cubicBezTo>
                        <a:pt x="1" y="3608"/>
                        <a:pt x="250" y="3803"/>
                        <a:pt x="503" y="3803"/>
                      </a:cubicBezTo>
                      <a:cubicBezTo>
                        <a:pt x="670" y="3803"/>
                        <a:pt x="841" y="3721"/>
                        <a:pt x="912" y="3522"/>
                      </a:cubicBezTo>
                      <a:cubicBezTo>
                        <a:pt x="1275" y="2544"/>
                        <a:pt x="1556" y="1544"/>
                        <a:pt x="1759" y="519"/>
                      </a:cubicBezTo>
                      <a:cubicBezTo>
                        <a:pt x="1819" y="206"/>
                        <a:pt x="1552" y="0"/>
                        <a:pt x="1311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405;p24"/>
                <p:cNvSpPr/>
                <p:nvPr/>
              </p:nvSpPr>
              <p:spPr>
                <a:xfrm>
                  <a:off x="35184" y="3821500"/>
                  <a:ext cx="36530" cy="752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1" h="2929" extrusionOk="0">
                      <a:moveTo>
                        <a:pt x="908" y="0"/>
                      </a:moveTo>
                      <a:cubicBezTo>
                        <a:pt x="752" y="0"/>
                        <a:pt x="602" y="93"/>
                        <a:pt x="570" y="303"/>
                      </a:cubicBezTo>
                      <a:cubicBezTo>
                        <a:pt x="456" y="1018"/>
                        <a:pt x="296" y="1722"/>
                        <a:pt x="93" y="2416"/>
                      </a:cubicBezTo>
                      <a:cubicBezTo>
                        <a:pt x="0" y="2725"/>
                        <a:pt x="256" y="2929"/>
                        <a:pt x="506" y="2929"/>
                      </a:cubicBezTo>
                      <a:cubicBezTo>
                        <a:pt x="670" y="2929"/>
                        <a:pt x="833" y="2839"/>
                        <a:pt x="890" y="2637"/>
                      </a:cubicBezTo>
                      <a:cubicBezTo>
                        <a:pt x="1097" y="1943"/>
                        <a:pt x="1253" y="1238"/>
                        <a:pt x="1371" y="524"/>
                      </a:cubicBezTo>
                      <a:cubicBezTo>
                        <a:pt x="1420" y="207"/>
                        <a:pt x="1150" y="0"/>
                        <a:pt x="908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406;p24"/>
                <p:cNvSpPr/>
                <p:nvPr/>
              </p:nvSpPr>
              <p:spPr>
                <a:xfrm>
                  <a:off x="116852" y="3645465"/>
                  <a:ext cx="53523" cy="790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2" h="3075" extrusionOk="0">
                      <a:moveTo>
                        <a:pt x="1524" y="1"/>
                      </a:moveTo>
                      <a:cubicBezTo>
                        <a:pt x="1402" y="1"/>
                        <a:pt x="1281" y="65"/>
                        <a:pt x="1210" y="214"/>
                      </a:cubicBezTo>
                      <a:cubicBezTo>
                        <a:pt x="862" y="957"/>
                        <a:pt x="509" y="1701"/>
                        <a:pt x="157" y="2444"/>
                      </a:cubicBezTo>
                      <a:cubicBezTo>
                        <a:pt x="0" y="2775"/>
                        <a:pt x="292" y="3074"/>
                        <a:pt x="559" y="3074"/>
                      </a:cubicBezTo>
                      <a:cubicBezTo>
                        <a:pt x="683" y="3074"/>
                        <a:pt x="801" y="3014"/>
                        <a:pt x="872" y="2861"/>
                      </a:cubicBezTo>
                      <a:cubicBezTo>
                        <a:pt x="1225" y="2121"/>
                        <a:pt x="1576" y="1377"/>
                        <a:pt x="1925" y="633"/>
                      </a:cubicBezTo>
                      <a:cubicBezTo>
                        <a:pt x="2082" y="303"/>
                        <a:pt x="1793" y="1"/>
                        <a:pt x="1524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407;p24"/>
                <p:cNvSpPr/>
                <p:nvPr/>
              </p:nvSpPr>
              <p:spPr>
                <a:xfrm>
                  <a:off x="318232" y="4024063"/>
                  <a:ext cx="30823" cy="816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9" h="3177" extrusionOk="0">
                      <a:moveTo>
                        <a:pt x="691" y="1"/>
                      </a:moveTo>
                      <a:cubicBezTo>
                        <a:pt x="530" y="1"/>
                        <a:pt x="388" y="93"/>
                        <a:pt x="359" y="303"/>
                      </a:cubicBezTo>
                      <a:cubicBezTo>
                        <a:pt x="253" y="1085"/>
                        <a:pt x="146" y="1871"/>
                        <a:pt x="43" y="2658"/>
                      </a:cubicBezTo>
                      <a:cubicBezTo>
                        <a:pt x="0" y="2971"/>
                        <a:pt x="271" y="3177"/>
                        <a:pt x="512" y="3177"/>
                      </a:cubicBezTo>
                      <a:cubicBezTo>
                        <a:pt x="669" y="3177"/>
                        <a:pt x="811" y="3085"/>
                        <a:pt x="840" y="2875"/>
                      </a:cubicBezTo>
                      <a:cubicBezTo>
                        <a:pt x="947" y="2093"/>
                        <a:pt x="1054" y="1306"/>
                        <a:pt x="1160" y="520"/>
                      </a:cubicBezTo>
                      <a:cubicBezTo>
                        <a:pt x="1199" y="207"/>
                        <a:pt x="929" y="1"/>
                        <a:pt x="691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408;p24"/>
                <p:cNvSpPr/>
                <p:nvPr/>
              </p:nvSpPr>
              <p:spPr>
                <a:xfrm>
                  <a:off x="391930" y="4013832"/>
                  <a:ext cx="36145" cy="67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" h="2636" extrusionOk="0">
                      <a:moveTo>
                        <a:pt x="840" y="0"/>
                      </a:moveTo>
                      <a:cubicBezTo>
                        <a:pt x="716" y="0"/>
                        <a:pt x="591" y="57"/>
                        <a:pt x="509" y="202"/>
                      </a:cubicBezTo>
                      <a:cubicBezTo>
                        <a:pt x="360" y="466"/>
                        <a:pt x="221" y="736"/>
                        <a:pt x="97" y="1010"/>
                      </a:cubicBezTo>
                      <a:cubicBezTo>
                        <a:pt x="61" y="1551"/>
                        <a:pt x="29" y="2092"/>
                        <a:pt x="1" y="2632"/>
                      </a:cubicBezTo>
                      <a:cubicBezTo>
                        <a:pt x="18" y="2636"/>
                        <a:pt x="39" y="2636"/>
                        <a:pt x="57" y="2636"/>
                      </a:cubicBezTo>
                      <a:cubicBezTo>
                        <a:pt x="225" y="2636"/>
                        <a:pt x="389" y="2550"/>
                        <a:pt x="456" y="2351"/>
                      </a:cubicBezTo>
                      <a:cubicBezTo>
                        <a:pt x="655" y="1747"/>
                        <a:pt x="911" y="1174"/>
                        <a:pt x="1224" y="619"/>
                      </a:cubicBezTo>
                      <a:cubicBezTo>
                        <a:pt x="1405" y="299"/>
                        <a:pt x="1121" y="0"/>
                        <a:pt x="840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409;p24"/>
                <p:cNvSpPr/>
                <p:nvPr/>
              </p:nvSpPr>
              <p:spPr>
                <a:xfrm>
                  <a:off x="380671" y="4039795"/>
                  <a:ext cx="13754" cy="41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1623" extrusionOk="0">
                      <a:moveTo>
                        <a:pt x="535" y="0"/>
                      </a:moveTo>
                      <a:lnTo>
                        <a:pt x="535" y="0"/>
                      </a:lnTo>
                      <a:cubicBezTo>
                        <a:pt x="367" y="363"/>
                        <a:pt x="221" y="737"/>
                        <a:pt x="93" y="1121"/>
                      </a:cubicBezTo>
                      <a:cubicBezTo>
                        <a:pt x="1" y="1402"/>
                        <a:pt x="208" y="1594"/>
                        <a:pt x="439" y="1622"/>
                      </a:cubicBezTo>
                      <a:cubicBezTo>
                        <a:pt x="467" y="1082"/>
                        <a:pt x="499" y="541"/>
                        <a:pt x="535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410;p24"/>
                <p:cNvSpPr/>
                <p:nvPr/>
              </p:nvSpPr>
              <p:spPr>
                <a:xfrm>
                  <a:off x="345737" y="3882500"/>
                  <a:ext cx="49153" cy="6897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12" h="2683" extrusionOk="0">
                      <a:moveTo>
                        <a:pt x="1506" y="1"/>
                      </a:moveTo>
                      <a:cubicBezTo>
                        <a:pt x="1299" y="1"/>
                        <a:pt x="1082" y="136"/>
                        <a:pt x="1061" y="399"/>
                      </a:cubicBezTo>
                      <a:cubicBezTo>
                        <a:pt x="1018" y="1021"/>
                        <a:pt x="748" y="1551"/>
                        <a:pt x="300" y="1982"/>
                      </a:cubicBezTo>
                      <a:cubicBezTo>
                        <a:pt x="1" y="2267"/>
                        <a:pt x="286" y="2683"/>
                        <a:pt x="609" y="2683"/>
                      </a:cubicBezTo>
                      <a:cubicBezTo>
                        <a:pt x="705" y="2683"/>
                        <a:pt x="802" y="2651"/>
                        <a:pt x="887" y="2566"/>
                      </a:cubicBezTo>
                      <a:cubicBezTo>
                        <a:pt x="1499" y="1982"/>
                        <a:pt x="1830" y="1242"/>
                        <a:pt x="1890" y="399"/>
                      </a:cubicBezTo>
                      <a:cubicBezTo>
                        <a:pt x="1911" y="136"/>
                        <a:pt x="1713" y="1"/>
                        <a:pt x="1506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411;p24"/>
                <p:cNvSpPr/>
                <p:nvPr/>
              </p:nvSpPr>
              <p:spPr>
                <a:xfrm>
                  <a:off x="114101" y="4287344"/>
                  <a:ext cx="38176" cy="7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5" h="2922" extrusionOk="0">
                      <a:moveTo>
                        <a:pt x="1079" y="0"/>
                      </a:moveTo>
                      <a:cubicBezTo>
                        <a:pt x="872" y="0"/>
                        <a:pt x="656" y="136"/>
                        <a:pt x="641" y="402"/>
                      </a:cubicBezTo>
                      <a:cubicBezTo>
                        <a:pt x="598" y="1061"/>
                        <a:pt x="439" y="1691"/>
                        <a:pt x="158" y="2292"/>
                      </a:cubicBezTo>
                      <a:cubicBezTo>
                        <a:pt x="1" y="2619"/>
                        <a:pt x="289" y="2921"/>
                        <a:pt x="559" y="2921"/>
                      </a:cubicBezTo>
                      <a:cubicBezTo>
                        <a:pt x="680" y="2921"/>
                        <a:pt x="802" y="2857"/>
                        <a:pt x="872" y="2708"/>
                      </a:cubicBezTo>
                      <a:cubicBezTo>
                        <a:pt x="1221" y="1972"/>
                        <a:pt x="1417" y="1213"/>
                        <a:pt x="1467" y="402"/>
                      </a:cubicBezTo>
                      <a:cubicBezTo>
                        <a:pt x="1485" y="136"/>
                        <a:pt x="1285" y="0"/>
                        <a:pt x="107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412;p24"/>
                <p:cNvSpPr/>
                <p:nvPr/>
              </p:nvSpPr>
              <p:spPr>
                <a:xfrm>
                  <a:off x="148958" y="4304181"/>
                  <a:ext cx="55065" cy="101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2" h="3956" extrusionOk="0">
                      <a:moveTo>
                        <a:pt x="1641" y="0"/>
                      </a:moveTo>
                      <a:cubicBezTo>
                        <a:pt x="1473" y="0"/>
                        <a:pt x="1306" y="85"/>
                        <a:pt x="1235" y="284"/>
                      </a:cubicBezTo>
                      <a:cubicBezTo>
                        <a:pt x="861" y="1341"/>
                        <a:pt x="484" y="2398"/>
                        <a:pt x="107" y="3455"/>
                      </a:cubicBezTo>
                      <a:cubicBezTo>
                        <a:pt x="0" y="3757"/>
                        <a:pt x="249" y="3956"/>
                        <a:pt x="502" y="3956"/>
                      </a:cubicBezTo>
                      <a:cubicBezTo>
                        <a:pt x="669" y="3956"/>
                        <a:pt x="836" y="3870"/>
                        <a:pt x="907" y="3675"/>
                      </a:cubicBezTo>
                      <a:lnTo>
                        <a:pt x="2035" y="506"/>
                      </a:lnTo>
                      <a:cubicBezTo>
                        <a:pt x="2142" y="199"/>
                        <a:pt x="1893" y="0"/>
                        <a:pt x="1641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413;p24"/>
                <p:cNvSpPr/>
                <p:nvPr/>
              </p:nvSpPr>
              <p:spPr>
                <a:xfrm>
                  <a:off x="2477345" y="3138003"/>
                  <a:ext cx="298336" cy="1108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05" h="4313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686" y="819"/>
                        <a:pt x="1519" y="1509"/>
                        <a:pt x="2409" y="2099"/>
                      </a:cubicBezTo>
                      <a:cubicBezTo>
                        <a:pt x="3302" y="2694"/>
                        <a:pt x="4269" y="3173"/>
                        <a:pt x="5280" y="3541"/>
                      </a:cubicBezTo>
                      <a:cubicBezTo>
                        <a:pt x="6293" y="3882"/>
                        <a:pt x="7343" y="4152"/>
                        <a:pt x="8410" y="4241"/>
                      </a:cubicBezTo>
                      <a:cubicBezTo>
                        <a:pt x="8944" y="4312"/>
                        <a:pt x="9481" y="4298"/>
                        <a:pt x="10014" y="4305"/>
                      </a:cubicBezTo>
                      <a:cubicBezTo>
                        <a:pt x="10548" y="4298"/>
                        <a:pt x="11078" y="4224"/>
                        <a:pt x="11605" y="4173"/>
                      </a:cubicBezTo>
                      <a:lnTo>
                        <a:pt x="11605" y="4173"/>
                      </a:lnTo>
                      <a:cubicBezTo>
                        <a:pt x="11336" y="4177"/>
                        <a:pt x="11068" y="4180"/>
                        <a:pt x="10799" y="4180"/>
                      </a:cubicBezTo>
                      <a:cubicBezTo>
                        <a:pt x="10006" y="4180"/>
                        <a:pt x="9216" y="4152"/>
                        <a:pt x="8435" y="4027"/>
                      </a:cubicBezTo>
                      <a:cubicBezTo>
                        <a:pt x="7389" y="3899"/>
                        <a:pt x="6361" y="3636"/>
                        <a:pt x="5372" y="3280"/>
                      </a:cubicBezTo>
                      <a:cubicBezTo>
                        <a:pt x="4372" y="2943"/>
                        <a:pt x="3426" y="2469"/>
                        <a:pt x="2522" y="1922"/>
                      </a:cubicBezTo>
                      <a:cubicBezTo>
                        <a:pt x="1622" y="1374"/>
                        <a:pt x="768" y="740"/>
                        <a:pt x="0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414;p24"/>
                <p:cNvSpPr/>
                <p:nvPr/>
              </p:nvSpPr>
              <p:spPr>
                <a:xfrm>
                  <a:off x="1381684" y="1714046"/>
                  <a:ext cx="598805" cy="14786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93" h="57519" extrusionOk="0">
                      <a:moveTo>
                        <a:pt x="10395" y="1"/>
                      </a:moveTo>
                      <a:lnTo>
                        <a:pt x="10395" y="1"/>
                      </a:lnTo>
                      <a:cubicBezTo>
                        <a:pt x="6891" y="4575"/>
                        <a:pt x="4192" y="9780"/>
                        <a:pt x="2417" y="15284"/>
                      </a:cubicBezTo>
                      <a:cubicBezTo>
                        <a:pt x="655" y="20783"/>
                        <a:pt x="0" y="26725"/>
                        <a:pt x="1072" y="32459"/>
                      </a:cubicBezTo>
                      <a:cubicBezTo>
                        <a:pt x="1644" y="35312"/>
                        <a:pt x="2665" y="38066"/>
                        <a:pt x="4042" y="40620"/>
                      </a:cubicBezTo>
                      <a:lnTo>
                        <a:pt x="4572" y="41573"/>
                      </a:lnTo>
                      <a:cubicBezTo>
                        <a:pt x="4747" y="41890"/>
                        <a:pt x="4921" y="42210"/>
                        <a:pt x="5138" y="42502"/>
                      </a:cubicBezTo>
                      <a:lnTo>
                        <a:pt x="6365" y="44302"/>
                      </a:lnTo>
                      <a:cubicBezTo>
                        <a:pt x="6788" y="44889"/>
                        <a:pt x="7276" y="45430"/>
                        <a:pt x="7727" y="45992"/>
                      </a:cubicBezTo>
                      <a:lnTo>
                        <a:pt x="8425" y="46828"/>
                      </a:lnTo>
                      <a:lnTo>
                        <a:pt x="9186" y="47604"/>
                      </a:lnTo>
                      <a:lnTo>
                        <a:pt x="10716" y="49144"/>
                      </a:lnTo>
                      <a:lnTo>
                        <a:pt x="12367" y="50556"/>
                      </a:lnTo>
                      <a:lnTo>
                        <a:pt x="13188" y="51261"/>
                      </a:lnTo>
                      <a:cubicBezTo>
                        <a:pt x="13469" y="51489"/>
                        <a:pt x="13768" y="51691"/>
                        <a:pt x="14056" y="51908"/>
                      </a:cubicBezTo>
                      <a:lnTo>
                        <a:pt x="15807" y="53185"/>
                      </a:lnTo>
                      <a:lnTo>
                        <a:pt x="16248" y="53502"/>
                      </a:lnTo>
                      <a:lnTo>
                        <a:pt x="16707" y="53786"/>
                      </a:lnTo>
                      <a:lnTo>
                        <a:pt x="17628" y="54356"/>
                      </a:lnTo>
                      <a:lnTo>
                        <a:pt x="19467" y="55494"/>
                      </a:lnTo>
                      <a:cubicBezTo>
                        <a:pt x="20734" y="56188"/>
                        <a:pt x="22015" y="56850"/>
                        <a:pt x="23292" y="57518"/>
                      </a:cubicBezTo>
                      <a:lnTo>
                        <a:pt x="19542" y="55370"/>
                      </a:lnTo>
                      <a:lnTo>
                        <a:pt x="17742" y="54181"/>
                      </a:lnTo>
                      <a:lnTo>
                        <a:pt x="16842" y="53591"/>
                      </a:lnTo>
                      <a:lnTo>
                        <a:pt x="16393" y="53292"/>
                      </a:lnTo>
                      <a:lnTo>
                        <a:pt x="15963" y="52965"/>
                      </a:lnTo>
                      <a:lnTo>
                        <a:pt x="14249" y="51663"/>
                      </a:lnTo>
                      <a:cubicBezTo>
                        <a:pt x="13964" y="51442"/>
                        <a:pt x="13669" y="51236"/>
                        <a:pt x="13398" y="51004"/>
                      </a:cubicBezTo>
                      <a:lnTo>
                        <a:pt x="12590" y="50290"/>
                      </a:lnTo>
                      <a:lnTo>
                        <a:pt x="10983" y="48863"/>
                      </a:lnTo>
                      <a:lnTo>
                        <a:pt x="9495" y="47312"/>
                      </a:lnTo>
                      <a:cubicBezTo>
                        <a:pt x="5540" y="43174"/>
                        <a:pt x="2715" y="37959"/>
                        <a:pt x="1612" y="32352"/>
                      </a:cubicBezTo>
                      <a:cubicBezTo>
                        <a:pt x="1072" y="29549"/>
                        <a:pt x="951" y="26671"/>
                        <a:pt x="1182" y="23822"/>
                      </a:cubicBezTo>
                      <a:cubicBezTo>
                        <a:pt x="1409" y="20972"/>
                        <a:pt x="2003" y="18154"/>
                        <a:pt x="2818" y="15407"/>
                      </a:cubicBezTo>
                      <a:cubicBezTo>
                        <a:pt x="3643" y="12662"/>
                        <a:pt x="4722" y="9990"/>
                        <a:pt x="5998" y="7418"/>
                      </a:cubicBezTo>
                      <a:cubicBezTo>
                        <a:pt x="7272" y="4842"/>
                        <a:pt x="8717" y="2341"/>
                        <a:pt x="10395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415;p24"/>
                <p:cNvSpPr/>
                <p:nvPr/>
              </p:nvSpPr>
              <p:spPr>
                <a:xfrm>
                  <a:off x="1604656" y="1695666"/>
                  <a:ext cx="564922" cy="4481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975" h="17433" extrusionOk="0">
                      <a:moveTo>
                        <a:pt x="14587" y="1"/>
                      </a:moveTo>
                      <a:cubicBezTo>
                        <a:pt x="6430" y="1"/>
                        <a:pt x="0" y="14124"/>
                        <a:pt x="0" y="14124"/>
                      </a:cubicBezTo>
                      <a:lnTo>
                        <a:pt x="13842" y="17432"/>
                      </a:lnTo>
                      <a:cubicBezTo>
                        <a:pt x="13842" y="17432"/>
                        <a:pt x="21974" y="1071"/>
                        <a:pt x="15674" y="85"/>
                      </a:cubicBezTo>
                      <a:cubicBezTo>
                        <a:pt x="15309" y="28"/>
                        <a:pt x="14946" y="1"/>
                        <a:pt x="14587" y="1"/>
                      </a:cubicBezTo>
                      <a:close/>
                    </a:path>
                  </a:pathLst>
                </a:custGeom>
                <a:solidFill>
                  <a:srgbClr val="2FE4B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416;p24"/>
                <p:cNvSpPr/>
                <p:nvPr/>
              </p:nvSpPr>
              <p:spPr>
                <a:xfrm>
                  <a:off x="1585788" y="1684921"/>
                  <a:ext cx="789220" cy="46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00" h="17992" extrusionOk="0">
                      <a:moveTo>
                        <a:pt x="16121" y="1"/>
                      </a:moveTo>
                      <a:cubicBezTo>
                        <a:pt x="15239" y="1"/>
                        <a:pt x="14359" y="91"/>
                        <a:pt x="13538" y="361"/>
                      </a:cubicBezTo>
                      <a:cubicBezTo>
                        <a:pt x="11745" y="881"/>
                        <a:pt x="10144" y="1845"/>
                        <a:pt x="8745" y="2994"/>
                      </a:cubicBezTo>
                      <a:cubicBezTo>
                        <a:pt x="7340" y="4143"/>
                        <a:pt x="6105" y="5467"/>
                        <a:pt x="4995" y="6879"/>
                      </a:cubicBezTo>
                      <a:cubicBezTo>
                        <a:pt x="2787" y="9714"/>
                        <a:pt x="1171" y="12951"/>
                        <a:pt x="1" y="16299"/>
                      </a:cubicBezTo>
                      <a:cubicBezTo>
                        <a:pt x="748" y="14688"/>
                        <a:pt x="1509" y="13087"/>
                        <a:pt x="2438" y="11582"/>
                      </a:cubicBezTo>
                      <a:cubicBezTo>
                        <a:pt x="3370" y="10081"/>
                        <a:pt x="4363" y="8621"/>
                        <a:pt x="5497" y="7284"/>
                      </a:cubicBezTo>
                      <a:cubicBezTo>
                        <a:pt x="7753" y="4638"/>
                        <a:pt x="10535" y="2257"/>
                        <a:pt x="13801" y="1297"/>
                      </a:cubicBezTo>
                      <a:cubicBezTo>
                        <a:pt x="14504" y="1070"/>
                        <a:pt x="15232" y="1001"/>
                        <a:pt x="15948" y="1001"/>
                      </a:cubicBezTo>
                      <a:cubicBezTo>
                        <a:pt x="16054" y="1001"/>
                        <a:pt x="16160" y="1003"/>
                        <a:pt x="16266" y="1005"/>
                      </a:cubicBezTo>
                      <a:cubicBezTo>
                        <a:pt x="17034" y="1023"/>
                        <a:pt x="17515" y="1454"/>
                        <a:pt x="17743" y="2197"/>
                      </a:cubicBezTo>
                      <a:cubicBezTo>
                        <a:pt x="17977" y="2922"/>
                        <a:pt x="17973" y="3791"/>
                        <a:pt x="17909" y="4630"/>
                      </a:cubicBezTo>
                      <a:cubicBezTo>
                        <a:pt x="17842" y="5480"/>
                        <a:pt x="17689" y="6337"/>
                        <a:pt x="17504" y="7188"/>
                      </a:cubicBezTo>
                      <a:cubicBezTo>
                        <a:pt x="16778" y="10596"/>
                        <a:pt x="15576" y="13951"/>
                        <a:pt x="14234" y="17192"/>
                      </a:cubicBezTo>
                      <a:lnTo>
                        <a:pt x="13904" y="17992"/>
                      </a:lnTo>
                      <a:lnTo>
                        <a:pt x="13904" y="17992"/>
                      </a:lnTo>
                      <a:lnTo>
                        <a:pt x="14750" y="17872"/>
                      </a:lnTo>
                      <a:cubicBezTo>
                        <a:pt x="16658" y="17597"/>
                        <a:pt x="18600" y="17423"/>
                        <a:pt x="20531" y="17335"/>
                      </a:cubicBezTo>
                      <a:cubicBezTo>
                        <a:pt x="21033" y="17316"/>
                        <a:pt x="21537" y="17304"/>
                        <a:pt x="22040" y="17304"/>
                      </a:cubicBezTo>
                      <a:cubicBezTo>
                        <a:pt x="23470" y="17304"/>
                        <a:pt x="24896" y="17398"/>
                        <a:pt x="26281" y="17690"/>
                      </a:cubicBezTo>
                      <a:lnTo>
                        <a:pt x="26540" y="17743"/>
                      </a:lnTo>
                      <a:lnTo>
                        <a:pt x="26636" y="17512"/>
                      </a:lnTo>
                      <a:cubicBezTo>
                        <a:pt x="27913" y="14445"/>
                        <a:pt x="29286" y="11407"/>
                        <a:pt x="30699" y="8387"/>
                      </a:cubicBezTo>
                      <a:lnTo>
                        <a:pt x="30699" y="8387"/>
                      </a:lnTo>
                      <a:cubicBezTo>
                        <a:pt x="29859" y="9828"/>
                        <a:pt x="29069" y="11297"/>
                        <a:pt x="28297" y="12777"/>
                      </a:cubicBezTo>
                      <a:cubicBezTo>
                        <a:pt x="27565" y="14182"/>
                        <a:pt x="26846" y="15598"/>
                        <a:pt x="26177" y="17039"/>
                      </a:cubicBezTo>
                      <a:cubicBezTo>
                        <a:pt x="24306" y="16605"/>
                        <a:pt x="22403" y="16498"/>
                        <a:pt x="20513" y="16494"/>
                      </a:cubicBezTo>
                      <a:cubicBezTo>
                        <a:pt x="18813" y="16494"/>
                        <a:pt x="17127" y="16622"/>
                        <a:pt x="15441" y="16822"/>
                      </a:cubicBezTo>
                      <a:cubicBezTo>
                        <a:pt x="16718" y="13773"/>
                        <a:pt x="17849" y="10675"/>
                        <a:pt x="18582" y="7416"/>
                      </a:cubicBezTo>
                      <a:cubicBezTo>
                        <a:pt x="18767" y="6530"/>
                        <a:pt x="18912" y="5633"/>
                        <a:pt x="18976" y="4712"/>
                      </a:cubicBezTo>
                      <a:cubicBezTo>
                        <a:pt x="19030" y="3791"/>
                        <a:pt x="19045" y="2841"/>
                        <a:pt x="18725" y="1870"/>
                      </a:cubicBezTo>
                      <a:cubicBezTo>
                        <a:pt x="18585" y="1393"/>
                        <a:pt x="18287" y="894"/>
                        <a:pt x="17849" y="536"/>
                      </a:cubicBezTo>
                      <a:cubicBezTo>
                        <a:pt x="17415" y="152"/>
                        <a:pt x="16817" y="30"/>
                        <a:pt x="16326" y="2"/>
                      </a:cubicBezTo>
                      <a:cubicBezTo>
                        <a:pt x="16258" y="1"/>
                        <a:pt x="16189" y="1"/>
                        <a:pt x="16121" y="1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417;p24"/>
                <p:cNvSpPr/>
                <p:nvPr/>
              </p:nvSpPr>
              <p:spPr>
                <a:xfrm rot="7823354">
                  <a:off x="822851" y="3569909"/>
                  <a:ext cx="419573" cy="54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54" h="13089" extrusionOk="0">
                      <a:moveTo>
                        <a:pt x="6599" y="0"/>
                      </a:moveTo>
                      <a:cubicBezTo>
                        <a:pt x="6193" y="0"/>
                        <a:pt x="5777" y="80"/>
                        <a:pt x="5408" y="249"/>
                      </a:cubicBezTo>
                      <a:cubicBezTo>
                        <a:pt x="4888" y="487"/>
                        <a:pt x="4454" y="847"/>
                        <a:pt x="4074" y="1238"/>
                      </a:cubicBezTo>
                      <a:cubicBezTo>
                        <a:pt x="3326" y="2045"/>
                        <a:pt x="2811" y="2996"/>
                        <a:pt x="2356" y="3953"/>
                      </a:cubicBezTo>
                      <a:cubicBezTo>
                        <a:pt x="1914" y="4917"/>
                        <a:pt x="1541" y="5909"/>
                        <a:pt x="1249" y="6920"/>
                      </a:cubicBezTo>
                      <a:cubicBezTo>
                        <a:pt x="651" y="8940"/>
                        <a:pt x="228" y="11004"/>
                        <a:pt x="0" y="13089"/>
                      </a:cubicBezTo>
                      <a:cubicBezTo>
                        <a:pt x="228" y="12067"/>
                        <a:pt x="466" y="11046"/>
                        <a:pt x="747" y="10043"/>
                      </a:cubicBezTo>
                      <a:cubicBezTo>
                        <a:pt x="1018" y="9033"/>
                        <a:pt x="1310" y="8033"/>
                        <a:pt x="1655" y="7051"/>
                      </a:cubicBezTo>
                      <a:cubicBezTo>
                        <a:pt x="2006" y="6073"/>
                        <a:pt x="2356" y="5094"/>
                        <a:pt x="2811" y="4166"/>
                      </a:cubicBezTo>
                      <a:cubicBezTo>
                        <a:pt x="3262" y="3244"/>
                        <a:pt x="3782" y="2341"/>
                        <a:pt x="4472" y="1619"/>
                      </a:cubicBezTo>
                      <a:cubicBezTo>
                        <a:pt x="4814" y="1256"/>
                        <a:pt x="5195" y="936"/>
                        <a:pt x="5628" y="730"/>
                      </a:cubicBezTo>
                      <a:cubicBezTo>
                        <a:pt x="5950" y="581"/>
                        <a:pt x="6286" y="510"/>
                        <a:pt x="6633" y="510"/>
                      </a:cubicBezTo>
                      <a:cubicBezTo>
                        <a:pt x="6759" y="510"/>
                        <a:pt x="6887" y="519"/>
                        <a:pt x="7016" y="538"/>
                      </a:cubicBezTo>
                      <a:cubicBezTo>
                        <a:pt x="7503" y="597"/>
                        <a:pt x="7969" y="758"/>
                        <a:pt x="8360" y="1035"/>
                      </a:cubicBezTo>
                      <a:cubicBezTo>
                        <a:pt x="8752" y="1313"/>
                        <a:pt x="9058" y="1701"/>
                        <a:pt x="9275" y="2145"/>
                      </a:cubicBezTo>
                      <a:cubicBezTo>
                        <a:pt x="9716" y="3042"/>
                        <a:pt x="9830" y="4095"/>
                        <a:pt x="9830" y="5123"/>
                      </a:cubicBezTo>
                      <a:cubicBezTo>
                        <a:pt x="9840" y="6162"/>
                        <a:pt x="9712" y="7201"/>
                        <a:pt x="9517" y="8229"/>
                      </a:cubicBezTo>
                      <a:cubicBezTo>
                        <a:pt x="9833" y="7229"/>
                        <a:pt x="10015" y="6186"/>
                        <a:pt x="10101" y="5134"/>
                      </a:cubicBezTo>
                      <a:cubicBezTo>
                        <a:pt x="10153" y="4081"/>
                        <a:pt x="10093" y="2985"/>
                        <a:pt x="9659" y="1968"/>
                      </a:cubicBezTo>
                      <a:cubicBezTo>
                        <a:pt x="9446" y="1462"/>
                        <a:pt x="9104" y="986"/>
                        <a:pt x="8641" y="651"/>
                      </a:cubicBezTo>
                      <a:cubicBezTo>
                        <a:pt x="8183" y="313"/>
                        <a:pt x="7635" y="118"/>
                        <a:pt x="7087" y="39"/>
                      </a:cubicBezTo>
                      <a:cubicBezTo>
                        <a:pt x="6928" y="13"/>
                        <a:pt x="6765" y="0"/>
                        <a:pt x="6599" y="0"/>
                      </a:cubicBezTo>
                      <a:close/>
                    </a:path>
                  </a:pathLst>
                </a:custGeom>
                <a:solidFill>
                  <a:srgbClr val="44335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6" name="Google Shape;418;p24"/>
            <p:cNvGrpSpPr/>
            <p:nvPr/>
          </p:nvGrpSpPr>
          <p:grpSpPr>
            <a:xfrm>
              <a:off x="4566208" y="2080100"/>
              <a:ext cx="4266394" cy="1374543"/>
              <a:chOff x="4566208" y="1958250"/>
              <a:chExt cx="4266394" cy="1374543"/>
            </a:xfrm>
          </p:grpSpPr>
          <p:sp>
            <p:nvSpPr>
              <p:cNvPr id="24" name="Google Shape;419;p24"/>
              <p:cNvSpPr/>
              <p:nvPr/>
            </p:nvSpPr>
            <p:spPr>
              <a:xfrm>
                <a:off x="5353712" y="1958250"/>
                <a:ext cx="3478890" cy="781951"/>
              </a:xfrm>
              <a:custGeom>
                <a:avLst/>
                <a:gdLst/>
                <a:ahLst/>
                <a:cxnLst/>
                <a:rect l="l" t="t" r="r" b="b"/>
                <a:pathLst>
                  <a:path w="51675" h="11615" extrusionOk="0">
                    <a:moveTo>
                      <a:pt x="51357" y="0"/>
                    </a:moveTo>
                    <a:lnTo>
                      <a:pt x="51119" y="84"/>
                    </a:lnTo>
                    <a:cubicBezTo>
                      <a:pt x="51200" y="327"/>
                      <a:pt x="51266" y="565"/>
                      <a:pt x="51317" y="795"/>
                    </a:cubicBezTo>
                    <a:lnTo>
                      <a:pt x="51564" y="742"/>
                    </a:lnTo>
                    <a:cubicBezTo>
                      <a:pt x="51514" y="504"/>
                      <a:pt x="51443" y="254"/>
                      <a:pt x="51357" y="0"/>
                    </a:cubicBezTo>
                    <a:close/>
                    <a:moveTo>
                      <a:pt x="51667" y="1506"/>
                    </a:moveTo>
                    <a:lnTo>
                      <a:pt x="51414" y="1520"/>
                    </a:lnTo>
                    <a:cubicBezTo>
                      <a:pt x="51420" y="1603"/>
                      <a:pt x="51423" y="1687"/>
                      <a:pt x="51423" y="1770"/>
                    </a:cubicBezTo>
                    <a:cubicBezTo>
                      <a:pt x="51423" y="1927"/>
                      <a:pt x="51414" y="2091"/>
                      <a:pt x="51397" y="2251"/>
                    </a:cubicBezTo>
                    <a:lnTo>
                      <a:pt x="51647" y="2278"/>
                    </a:lnTo>
                    <a:cubicBezTo>
                      <a:pt x="51667" y="2108"/>
                      <a:pt x="51674" y="1938"/>
                      <a:pt x="51674" y="1770"/>
                    </a:cubicBezTo>
                    <a:cubicBezTo>
                      <a:pt x="51674" y="1680"/>
                      <a:pt x="51674" y="1594"/>
                      <a:pt x="51667" y="1506"/>
                    </a:cubicBezTo>
                    <a:close/>
                    <a:moveTo>
                      <a:pt x="51263" y="2973"/>
                    </a:moveTo>
                    <a:cubicBezTo>
                      <a:pt x="51203" y="3204"/>
                      <a:pt x="51126" y="3441"/>
                      <a:pt x="51029" y="3671"/>
                    </a:cubicBezTo>
                    <a:lnTo>
                      <a:pt x="51263" y="3768"/>
                    </a:lnTo>
                    <a:cubicBezTo>
                      <a:pt x="51363" y="3524"/>
                      <a:pt x="51446" y="3281"/>
                      <a:pt x="51507" y="3037"/>
                    </a:cubicBezTo>
                    <a:lnTo>
                      <a:pt x="51263" y="2973"/>
                    </a:lnTo>
                    <a:close/>
                    <a:moveTo>
                      <a:pt x="50705" y="4332"/>
                    </a:moveTo>
                    <a:cubicBezTo>
                      <a:pt x="50585" y="4546"/>
                      <a:pt x="50452" y="4753"/>
                      <a:pt x="50307" y="4954"/>
                    </a:cubicBezTo>
                    <a:lnTo>
                      <a:pt x="50512" y="5101"/>
                    </a:lnTo>
                    <a:cubicBezTo>
                      <a:pt x="50662" y="4893"/>
                      <a:pt x="50802" y="4676"/>
                      <a:pt x="50925" y="4456"/>
                    </a:cubicBezTo>
                    <a:lnTo>
                      <a:pt x="50705" y="4332"/>
                    </a:lnTo>
                    <a:close/>
                    <a:moveTo>
                      <a:pt x="49837" y="5525"/>
                    </a:moveTo>
                    <a:lnTo>
                      <a:pt x="49817" y="5548"/>
                    </a:lnTo>
                    <a:cubicBezTo>
                      <a:pt x="49656" y="5718"/>
                      <a:pt x="49486" y="5886"/>
                      <a:pt x="49309" y="6043"/>
                    </a:cubicBezTo>
                    <a:lnTo>
                      <a:pt x="49479" y="6233"/>
                    </a:lnTo>
                    <a:cubicBezTo>
                      <a:pt x="49660" y="6069"/>
                      <a:pt x="49837" y="5896"/>
                      <a:pt x="50000" y="5718"/>
                    </a:cubicBezTo>
                    <a:lnTo>
                      <a:pt x="50024" y="5695"/>
                    </a:lnTo>
                    <a:lnTo>
                      <a:pt x="49837" y="5525"/>
                    </a:lnTo>
                    <a:close/>
                    <a:moveTo>
                      <a:pt x="48734" y="6510"/>
                    </a:moveTo>
                    <a:cubicBezTo>
                      <a:pt x="48540" y="6657"/>
                      <a:pt x="48334" y="6797"/>
                      <a:pt x="48123" y="6931"/>
                    </a:cubicBezTo>
                    <a:lnTo>
                      <a:pt x="48257" y="7145"/>
                    </a:lnTo>
                    <a:cubicBezTo>
                      <a:pt x="48474" y="7008"/>
                      <a:pt x="48688" y="6861"/>
                      <a:pt x="48884" y="6714"/>
                    </a:cubicBezTo>
                    <a:lnTo>
                      <a:pt x="48734" y="6510"/>
                    </a:lnTo>
                    <a:close/>
                    <a:moveTo>
                      <a:pt x="14177" y="7028"/>
                    </a:moveTo>
                    <a:lnTo>
                      <a:pt x="14173" y="7282"/>
                    </a:lnTo>
                    <a:cubicBezTo>
                      <a:pt x="14424" y="7286"/>
                      <a:pt x="14674" y="7289"/>
                      <a:pt x="14925" y="7298"/>
                    </a:cubicBezTo>
                    <a:lnTo>
                      <a:pt x="14931" y="7045"/>
                    </a:lnTo>
                    <a:cubicBezTo>
                      <a:pt x="14681" y="7038"/>
                      <a:pt x="14430" y="7031"/>
                      <a:pt x="14177" y="7028"/>
                    </a:cubicBezTo>
                    <a:close/>
                    <a:moveTo>
                      <a:pt x="13422" y="7031"/>
                    </a:moveTo>
                    <a:cubicBezTo>
                      <a:pt x="13168" y="7035"/>
                      <a:pt x="12918" y="7045"/>
                      <a:pt x="12664" y="7055"/>
                    </a:cubicBezTo>
                    <a:lnTo>
                      <a:pt x="12677" y="7306"/>
                    </a:lnTo>
                    <a:cubicBezTo>
                      <a:pt x="12924" y="7295"/>
                      <a:pt x="13175" y="7289"/>
                      <a:pt x="13425" y="7286"/>
                    </a:cubicBezTo>
                    <a:lnTo>
                      <a:pt x="13422" y="7031"/>
                    </a:lnTo>
                    <a:close/>
                    <a:moveTo>
                      <a:pt x="15687" y="7075"/>
                    </a:moveTo>
                    <a:lnTo>
                      <a:pt x="15676" y="7326"/>
                    </a:lnTo>
                    <a:cubicBezTo>
                      <a:pt x="15924" y="7338"/>
                      <a:pt x="16174" y="7352"/>
                      <a:pt x="16425" y="7369"/>
                    </a:cubicBezTo>
                    <a:lnTo>
                      <a:pt x="16442" y="7118"/>
                    </a:lnTo>
                    <a:cubicBezTo>
                      <a:pt x="16191" y="7101"/>
                      <a:pt x="15941" y="7085"/>
                      <a:pt x="15687" y="7075"/>
                    </a:cubicBezTo>
                    <a:close/>
                    <a:moveTo>
                      <a:pt x="11908" y="7095"/>
                    </a:moveTo>
                    <a:cubicBezTo>
                      <a:pt x="11658" y="7112"/>
                      <a:pt x="11407" y="7132"/>
                      <a:pt x="11157" y="7155"/>
                    </a:cubicBezTo>
                    <a:lnTo>
                      <a:pt x="11181" y="7409"/>
                    </a:lnTo>
                    <a:cubicBezTo>
                      <a:pt x="11428" y="7386"/>
                      <a:pt x="11678" y="7366"/>
                      <a:pt x="11925" y="7349"/>
                    </a:cubicBezTo>
                    <a:lnTo>
                      <a:pt x="11908" y="7095"/>
                    </a:lnTo>
                    <a:close/>
                    <a:moveTo>
                      <a:pt x="17193" y="7172"/>
                    </a:moveTo>
                    <a:lnTo>
                      <a:pt x="17173" y="7426"/>
                    </a:lnTo>
                    <a:cubicBezTo>
                      <a:pt x="17424" y="7446"/>
                      <a:pt x="17674" y="7469"/>
                      <a:pt x="17921" y="7492"/>
                    </a:cubicBezTo>
                    <a:lnTo>
                      <a:pt x="17948" y="7241"/>
                    </a:lnTo>
                    <a:cubicBezTo>
                      <a:pt x="17697" y="7215"/>
                      <a:pt x="17447" y="7195"/>
                      <a:pt x="17193" y="7172"/>
                    </a:cubicBezTo>
                    <a:close/>
                    <a:moveTo>
                      <a:pt x="10402" y="7235"/>
                    </a:moveTo>
                    <a:cubicBezTo>
                      <a:pt x="10152" y="7269"/>
                      <a:pt x="9904" y="7302"/>
                      <a:pt x="9654" y="7338"/>
                    </a:cubicBezTo>
                    <a:lnTo>
                      <a:pt x="9691" y="7589"/>
                    </a:lnTo>
                    <a:cubicBezTo>
                      <a:pt x="9938" y="7553"/>
                      <a:pt x="10185" y="7519"/>
                      <a:pt x="10436" y="7489"/>
                    </a:cubicBezTo>
                    <a:lnTo>
                      <a:pt x="10402" y="7235"/>
                    </a:lnTo>
                    <a:close/>
                    <a:moveTo>
                      <a:pt x="18696" y="7318"/>
                    </a:moveTo>
                    <a:lnTo>
                      <a:pt x="18670" y="7573"/>
                    </a:lnTo>
                    <a:cubicBezTo>
                      <a:pt x="18920" y="7599"/>
                      <a:pt x="19167" y="7629"/>
                      <a:pt x="19414" y="7659"/>
                    </a:cubicBezTo>
                    <a:lnTo>
                      <a:pt x="19448" y="7409"/>
                    </a:lnTo>
                    <a:cubicBezTo>
                      <a:pt x="19197" y="7375"/>
                      <a:pt x="18947" y="7349"/>
                      <a:pt x="18696" y="7318"/>
                    </a:cubicBezTo>
                    <a:close/>
                    <a:moveTo>
                      <a:pt x="8906" y="7462"/>
                    </a:moveTo>
                    <a:cubicBezTo>
                      <a:pt x="8659" y="7509"/>
                      <a:pt x="8412" y="7556"/>
                      <a:pt x="8165" y="7609"/>
                    </a:cubicBezTo>
                    <a:lnTo>
                      <a:pt x="8215" y="7856"/>
                    </a:lnTo>
                    <a:cubicBezTo>
                      <a:pt x="8461" y="7807"/>
                      <a:pt x="8706" y="7756"/>
                      <a:pt x="8953" y="7713"/>
                    </a:cubicBezTo>
                    <a:lnTo>
                      <a:pt x="8906" y="7462"/>
                    </a:lnTo>
                    <a:close/>
                    <a:moveTo>
                      <a:pt x="20196" y="7506"/>
                    </a:moveTo>
                    <a:lnTo>
                      <a:pt x="20162" y="7756"/>
                    </a:lnTo>
                    <a:cubicBezTo>
                      <a:pt x="20410" y="7790"/>
                      <a:pt x="20657" y="7823"/>
                      <a:pt x="20907" y="7860"/>
                    </a:cubicBezTo>
                    <a:lnTo>
                      <a:pt x="20941" y="7609"/>
                    </a:lnTo>
                    <a:cubicBezTo>
                      <a:pt x="20694" y="7573"/>
                      <a:pt x="20443" y="7539"/>
                      <a:pt x="20196" y="7506"/>
                    </a:cubicBezTo>
                    <a:close/>
                    <a:moveTo>
                      <a:pt x="47478" y="7309"/>
                    </a:moveTo>
                    <a:cubicBezTo>
                      <a:pt x="47268" y="7422"/>
                      <a:pt x="47045" y="7536"/>
                      <a:pt x="46814" y="7646"/>
                    </a:cubicBezTo>
                    <a:lnTo>
                      <a:pt x="46920" y="7873"/>
                    </a:lnTo>
                    <a:cubicBezTo>
                      <a:pt x="47154" y="7763"/>
                      <a:pt x="47385" y="7646"/>
                      <a:pt x="47599" y="7529"/>
                    </a:cubicBezTo>
                    <a:lnTo>
                      <a:pt x="47478" y="7309"/>
                    </a:lnTo>
                    <a:close/>
                    <a:moveTo>
                      <a:pt x="21689" y="7719"/>
                    </a:moveTo>
                    <a:lnTo>
                      <a:pt x="21648" y="7970"/>
                    </a:lnTo>
                    <a:cubicBezTo>
                      <a:pt x="21899" y="8007"/>
                      <a:pt x="22146" y="8047"/>
                      <a:pt x="22394" y="8083"/>
                    </a:cubicBezTo>
                    <a:lnTo>
                      <a:pt x="22434" y="7836"/>
                    </a:lnTo>
                    <a:cubicBezTo>
                      <a:pt x="22186" y="7796"/>
                      <a:pt x="21936" y="7756"/>
                      <a:pt x="21689" y="7719"/>
                    </a:cubicBezTo>
                    <a:close/>
                    <a:moveTo>
                      <a:pt x="7426" y="7779"/>
                    </a:moveTo>
                    <a:cubicBezTo>
                      <a:pt x="7179" y="7840"/>
                      <a:pt x="6935" y="7907"/>
                      <a:pt x="6695" y="7973"/>
                    </a:cubicBezTo>
                    <a:lnTo>
                      <a:pt x="6762" y="8217"/>
                    </a:lnTo>
                    <a:cubicBezTo>
                      <a:pt x="7002" y="8151"/>
                      <a:pt x="7243" y="8087"/>
                      <a:pt x="7487" y="8027"/>
                    </a:cubicBezTo>
                    <a:lnTo>
                      <a:pt x="7426" y="7779"/>
                    </a:lnTo>
                    <a:close/>
                    <a:moveTo>
                      <a:pt x="23179" y="7957"/>
                    </a:moveTo>
                    <a:lnTo>
                      <a:pt x="23139" y="8203"/>
                    </a:lnTo>
                    <a:lnTo>
                      <a:pt x="23880" y="8328"/>
                    </a:lnTo>
                    <a:lnTo>
                      <a:pt x="23920" y="8077"/>
                    </a:lnTo>
                    <a:lnTo>
                      <a:pt x="23179" y="7957"/>
                    </a:lnTo>
                    <a:close/>
                    <a:moveTo>
                      <a:pt x="46129" y="7947"/>
                    </a:moveTo>
                    <a:lnTo>
                      <a:pt x="46006" y="7997"/>
                    </a:lnTo>
                    <a:cubicBezTo>
                      <a:pt x="45815" y="8077"/>
                      <a:pt x="45625" y="8151"/>
                      <a:pt x="45434" y="8220"/>
                    </a:cubicBezTo>
                    <a:lnTo>
                      <a:pt x="45521" y="8458"/>
                    </a:lnTo>
                    <a:cubicBezTo>
                      <a:pt x="45715" y="8388"/>
                      <a:pt x="45909" y="8311"/>
                      <a:pt x="46103" y="8234"/>
                    </a:cubicBezTo>
                    <a:lnTo>
                      <a:pt x="46226" y="8180"/>
                    </a:lnTo>
                    <a:lnTo>
                      <a:pt x="46129" y="7947"/>
                    </a:lnTo>
                    <a:close/>
                    <a:moveTo>
                      <a:pt x="24665" y="8203"/>
                    </a:moveTo>
                    <a:lnTo>
                      <a:pt x="24622" y="8454"/>
                    </a:lnTo>
                    <a:lnTo>
                      <a:pt x="25363" y="8578"/>
                    </a:lnTo>
                    <a:lnTo>
                      <a:pt x="25407" y="8328"/>
                    </a:lnTo>
                    <a:lnTo>
                      <a:pt x="24665" y="8203"/>
                    </a:lnTo>
                    <a:close/>
                    <a:moveTo>
                      <a:pt x="5967" y="8194"/>
                    </a:moveTo>
                    <a:cubicBezTo>
                      <a:pt x="5726" y="8271"/>
                      <a:pt x="5489" y="8354"/>
                      <a:pt x="5252" y="8438"/>
                    </a:cubicBezTo>
                    <a:lnTo>
                      <a:pt x="5335" y="8675"/>
                    </a:lnTo>
                    <a:cubicBezTo>
                      <a:pt x="5572" y="8591"/>
                      <a:pt x="5806" y="8511"/>
                      <a:pt x="6047" y="8434"/>
                    </a:cubicBezTo>
                    <a:lnTo>
                      <a:pt x="5967" y="8194"/>
                    </a:lnTo>
                    <a:close/>
                    <a:moveTo>
                      <a:pt x="26148" y="8454"/>
                    </a:moveTo>
                    <a:lnTo>
                      <a:pt x="26108" y="8704"/>
                    </a:lnTo>
                    <a:lnTo>
                      <a:pt x="26850" y="8829"/>
                    </a:lnTo>
                    <a:lnTo>
                      <a:pt x="26893" y="8578"/>
                    </a:lnTo>
                    <a:lnTo>
                      <a:pt x="26148" y="8454"/>
                    </a:lnTo>
                    <a:close/>
                    <a:moveTo>
                      <a:pt x="44726" y="8468"/>
                    </a:moveTo>
                    <a:cubicBezTo>
                      <a:pt x="44489" y="8544"/>
                      <a:pt x="44252" y="8618"/>
                      <a:pt x="44011" y="8684"/>
                    </a:cubicBezTo>
                    <a:lnTo>
                      <a:pt x="44082" y="8929"/>
                    </a:lnTo>
                    <a:cubicBezTo>
                      <a:pt x="44325" y="8858"/>
                      <a:pt x="44566" y="8785"/>
                      <a:pt x="44806" y="8708"/>
                    </a:cubicBezTo>
                    <a:lnTo>
                      <a:pt x="44726" y="8468"/>
                    </a:lnTo>
                    <a:close/>
                    <a:moveTo>
                      <a:pt x="27634" y="8701"/>
                    </a:moveTo>
                    <a:lnTo>
                      <a:pt x="27594" y="8952"/>
                    </a:lnTo>
                    <a:cubicBezTo>
                      <a:pt x="27841" y="8992"/>
                      <a:pt x="28089" y="9032"/>
                      <a:pt x="28339" y="9072"/>
                    </a:cubicBezTo>
                    <a:lnTo>
                      <a:pt x="28379" y="8822"/>
                    </a:lnTo>
                    <a:cubicBezTo>
                      <a:pt x="28129" y="8781"/>
                      <a:pt x="27881" y="8741"/>
                      <a:pt x="27634" y="8701"/>
                    </a:cubicBezTo>
                    <a:close/>
                    <a:moveTo>
                      <a:pt x="4544" y="8712"/>
                    </a:moveTo>
                    <a:cubicBezTo>
                      <a:pt x="4310" y="8805"/>
                      <a:pt x="4076" y="8905"/>
                      <a:pt x="3846" y="9009"/>
                    </a:cubicBezTo>
                    <a:lnTo>
                      <a:pt x="3952" y="9239"/>
                    </a:lnTo>
                    <a:cubicBezTo>
                      <a:pt x="4180" y="9139"/>
                      <a:pt x="4407" y="9039"/>
                      <a:pt x="4638" y="8945"/>
                    </a:cubicBezTo>
                    <a:lnTo>
                      <a:pt x="4544" y="8712"/>
                    </a:lnTo>
                    <a:close/>
                    <a:moveTo>
                      <a:pt x="29121" y="8935"/>
                    </a:moveTo>
                    <a:lnTo>
                      <a:pt x="29084" y="9185"/>
                    </a:lnTo>
                    <a:cubicBezTo>
                      <a:pt x="29331" y="9222"/>
                      <a:pt x="29582" y="9259"/>
                      <a:pt x="29829" y="9296"/>
                    </a:cubicBezTo>
                    <a:lnTo>
                      <a:pt x="29865" y="9045"/>
                    </a:lnTo>
                    <a:cubicBezTo>
                      <a:pt x="29618" y="9009"/>
                      <a:pt x="29368" y="8975"/>
                      <a:pt x="29121" y="8935"/>
                    </a:cubicBezTo>
                    <a:close/>
                    <a:moveTo>
                      <a:pt x="43287" y="8878"/>
                    </a:moveTo>
                    <a:cubicBezTo>
                      <a:pt x="43046" y="8939"/>
                      <a:pt x="42802" y="8995"/>
                      <a:pt x="42559" y="9045"/>
                    </a:cubicBezTo>
                    <a:lnTo>
                      <a:pt x="42612" y="9296"/>
                    </a:lnTo>
                    <a:cubicBezTo>
                      <a:pt x="42859" y="9242"/>
                      <a:pt x="43103" y="9185"/>
                      <a:pt x="43350" y="9125"/>
                    </a:cubicBezTo>
                    <a:lnTo>
                      <a:pt x="43287" y="8878"/>
                    </a:lnTo>
                    <a:close/>
                    <a:moveTo>
                      <a:pt x="30611" y="9149"/>
                    </a:moveTo>
                    <a:lnTo>
                      <a:pt x="30577" y="9400"/>
                    </a:lnTo>
                    <a:cubicBezTo>
                      <a:pt x="30824" y="9433"/>
                      <a:pt x="31075" y="9463"/>
                      <a:pt x="31325" y="9493"/>
                    </a:cubicBezTo>
                    <a:lnTo>
                      <a:pt x="31356" y="9242"/>
                    </a:lnTo>
                    <a:cubicBezTo>
                      <a:pt x="31108" y="9213"/>
                      <a:pt x="30858" y="9182"/>
                      <a:pt x="30611" y="9149"/>
                    </a:cubicBezTo>
                    <a:close/>
                    <a:moveTo>
                      <a:pt x="41824" y="9193"/>
                    </a:moveTo>
                    <a:cubicBezTo>
                      <a:pt x="41577" y="9236"/>
                      <a:pt x="41333" y="9276"/>
                      <a:pt x="41082" y="9313"/>
                    </a:cubicBezTo>
                    <a:lnTo>
                      <a:pt x="41122" y="9563"/>
                    </a:lnTo>
                    <a:cubicBezTo>
                      <a:pt x="41369" y="9526"/>
                      <a:pt x="41620" y="9483"/>
                      <a:pt x="41867" y="9440"/>
                    </a:cubicBezTo>
                    <a:lnTo>
                      <a:pt x="41824" y="9193"/>
                    </a:lnTo>
                    <a:close/>
                    <a:moveTo>
                      <a:pt x="32104" y="9330"/>
                    </a:moveTo>
                    <a:lnTo>
                      <a:pt x="32074" y="9580"/>
                    </a:lnTo>
                    <a:cubicBezTo>
                      <a:pt x="32324" y="9606"/>
                      <a:pt x="32575" y="9634"/>
                      <a:pt x="32825" y="9657"/>
                    </a:cubicBezTo>
                    <a:lnTo>
                      <a:pt x="32848" y="9406"/>
                    </a:lnTo>
                    <a:cubicBezTo>
                      <a:pt x="32601" y="9383"/>
                      <a:pt x="32350" y="9356"/>
                      <a:pt x="32104" y="9330"/>
                    </a:cubicBezTo>
                    <a:close/>
                    <a:moveTo>
                      <a:pt x="40340" y="9410"/>
                    </a:moveTo>
                    <a:cubicBezTo>
                      <a:pt x="40094" y="9440"/>
                      <a:pt x="39846" y="9463"/>
                      <a:pt x="39596" y="9486"/>
                    </a:cubicBezTo>
                    <a:lnTo>
                      <a:pt x="39619" y="9737"/>
                    </a:lnTo>
                    <a:cubicBezTo>
                      <a:pt x="39870" y="9717"/>
                      <a:pt x="40120" y="9691"/>
                      <a:pt x="40371" y="9660"/>
                    </a:cubicBezTo>
                    <a:lnTo>
                      <a:pt x="40340" y="9410"/>
                    </a:lnTo>
                    <a:close/>
                    <a:moveTo>
                      <a:pt x="33600" y="9470"/>
                    </a:moveTo>
                    <a:lnTo>
                      <a:pt x="33580" y="9723"/>
                    </a:lnTo>
                    <a:cubicBezTo>
                      <a:pt x="33830" y="9743"/>
                      <a:pt x="34081" y="9760"/>
                      <a:pt x="34331" y="9777"/>
                    </a:cubicBezTo>
                    <a:lnTo>
                      <a:pt x="34348" y="9523"/>
                    </a:lnTo>
                    <a:cubicBezTo>
                      <a:pt x="34098" y="9510"/>
                      <a:pt x="33847" y="9490"/>
                      <a:pt x="33600" y="9470"/>
                    </a:cubicBezTo>
                    <a:close/>
                    <a:moveTo>
                      <a:pt x="38848" y="9543"/>
                    </a:moveTo>
                    <a:cubicBezTo>
                      <a:pt x="38597" y="9560"/>
                      <a:pt x="38350" y="9573"/>
                      <a:pt x="38099" y="9580"/>
                    </a:cubicBezTo>
                    <a:lnTo>
                      <a:pt x="38109" y="9834"/>
                    </a:lnTo>
                    <a:cubicBezTo>
                      <a:pt x="38360" y="9824"/>
                      <a:pt x="38614" y="9811"/>
                      <a:pt x="38864" y="9797"/>
                    </a:cubicBezTo>
                    <a:lnTo>
                      <a:pt x="38848" y="9543"/>
                    </a:lnTo>
                    <a:close/>
                    <a:moveTo>
                      <a:pt x="35096" y="9566"/>
                    </a:moveTo>
                    <a:lnTo>
                      <a:pt x="35086" y="9817"/>
                    </a:lnTo>
                    <a:cubicBezTo>
                      <a:pt x="35337" y="9831"/>
                      <a:pt x="35591" y="9837"/>
                      <a:pt x="35842" y="9844"/>
                    </a:cubicBezTo>
                    <a:lnTo>
                      <a:pt x="35848" y="9594"/>
                    </a:lnTo>
                    <a:cubicBezTo>
                      <a:pt x="35597" y="9586"/>
                      <a:pt x="35347" y="9577"/>
                      <a:pt x="35096" y="9566"/>
                    </a:cubicBezTo>
                    <a:close/>
                    <a:moveTo>
                      <a:pt x="37348" y="9600"/>
                    </a:moveTo>
                    <a:cubicBezTo>
                      <a:pt x="37174" y="9603"/>
                      <a:pt x="37000" y="9606"/>
                      <a:pt x="36824" y="9606"/>
                    </a:cubicBezTo>
                    <a:lnTo>
                      <a:pt x="36599" y="9603"/>
                    </a:lnTo>
                    <a:lnTo>
                      <a:pt x="36596" y="9857"/>
                    </a:lnTo>
                    <a:lnTo>
                      <a:pt x="36824" y="9857"/>
                    </a:lnTo>
                    <a:cubicBezTo>
                      <a:pt x="37000" y="9857"/>
                      <a:pt x="37177" y="9857"/>
                      <a:pt x="37351" y="9854"/>
                    </a:cubicBezTo>
                    <a:lnTo>
                      <a:pt x="37348" y="9600"/>
                    </a:lnTo>
                    <a:close/>
                    <a:moveTo>
                      <a:pt x="3161" y="9339"/>
                    </a:moveTo>
                    <a:cubicBezTo>
                      <a:pt x="2937" y="9453"/>
                      <a:pt x="2714" y="9570"/>
                      <a:pt x="2493" y="9697"/>
                    </a:cubicBezTo>
                    <a:lnTo>
                      <a:pt x="2617" y="9917"/>
                    </a:lnTo>
                    <a:cubicBezTo>
                      <a:pt x="2834" y="9794"/>
                      <a:pt x="3054" y="9677"/>
                      <a:pt x="3278" y="9563"/>
                    </a:cubicBezTo>
                    <a:lnTo>
                      <a:pt x="3161" y="9339"/>
                    </a:lnTo>
                    <a:close/>
                    <a:moveTo>
                      <a:pt x="1841" y="10084"/>
                    </a:moveTo>
                    <a:cubicBezTo>
                      <a:pt x="1627" y="10215"/>
                      <a:pt x="1414" y="10355"/>
                      <a:pt x="1207" y="10499"/>
                    </a:cubicBezTo>
                    <a:lnTo>
                      <a:pt x="1351" y="10709"/>
                    </a:lnTo>
                    <a:cubicBezTo>
                      <a:pt x="1554" y="10565"/>
                      <a:pt x="1764" y="10428"/>
                      <a:pt x="1975" y="10298"/>
                    </a:cubicBezTo>
                    <a:lnTo>
                      <a:pt x="1841" y="10084"/>
                    </a:lnTo>
                    <a:close/>
                    <a:moveTo>
                      <a:pt x="592" y="10946"/>
                    </a:moveTo>
                    <a:cubicBezTo>
                      <a:pt x="392" y="11100"/>
                      <a:pt x="192" y="11260"/>
                      <a:pt x="1" y="11424"/>
                    </a:cubicBezTo>
                    <a:lnTo>
                      <a:pt x="164" y="11614"/>
                    </a:lnTo>
                    <a:cubicBezTo>
                      <a:pt x="352" y="11457"/>
                      <a:pt x="549" y="11297"/>
                      <a:pt x="746" y="11146"/>
                    </a:cubicBezTo>
                    <a:lnTo>
                      <a:pt x="592" y="10946"/>
                    </a:lnTo>
                    <a:close/>
                  </a:path>
                </a:pathLst>
              </a:custGeom>
              <a:solidFill>
                <a:srgbClr val="353B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0;p24"/>
              <p:cNvSpPr/>
              <p:nvPr/>
            </p:nvSpPr>
            <p:spPr>
              <a:xfrm rot="724461">
                <a:off x="4661765" y="2197509"/>
                <a:ext cx="729412" cy="990771"/>
              </a:xfrm>
              <a:custGeom>
                <a:avLst/>
                <a:gdLst/>
                <a:ahLst/>
                <a:cxnLst/>
                <a:rect l="l" t="t" r="r" b="b"/>
                <a:pathLst>
                  <a:path w="6952" h="9443" extrusionOk="0">
                    <a:moveTo>
                      <a:pt x="6952" y="0"/>
                    </a:moveTo>
                    <a:lnTo>
                      <a:pt x="1" y="9443"/>
                    </a:lnTo>
                    <a:lnTo>
                      <a:pt x="6952" y="4543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1;p24"/>
              <p:cNvSpPr/>
              <p:nvPr/>
            </p:nvSpPr>
            <p:spPr>
              <a:xfrm rot="724461">
                <a:off x="4602634" y="2756601"/>
                <a:ext cx="899384" cy="443397"/>
              </a:xfrm>
              <a:custGeom>
                <a:avLst/>
                <a:gdLst/>
                <a:ahLst/>
                <a:cxnLst/>
                <a:rect l="l" t="t" r="r" b="b"/>
                <a:pathLst>
                  <a:path w="8572" h="4226" extrusionOk="0">
                    <a:moveTo>
                      <a:pt x="8301" y="0"/>
                    </a:moveTo>
                    <a:lnTo>
                      <a:pt x="1" y="4226"/>
                    </a:lnTo>
                    <a:lnTo>
                      <a:pt x="8572" y="2971"/>
                    </a:lnTo>
                    <a:lnTo>
                      <a:pt x="8301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2;p24"/>
              <p:cNvSpPr/>
              <p:nvPr/>
            </p:nvSpPr>
            <p:spPr>
              <a:xfrm rot="724461">
                <a:off x="4607723" y="2708483"/>
                <a:ext cx="1107968" cy="514114"/>
              </a:xfrm>
              <a:custGeom>
                <a:avLst/>
                <a:gdLst/>
                <a:ahLst/>
                <a:cxnLst/>
                <a:rect l="l" t="t" r="r" b="b"/>
                <a:pathLst>
                  <a:path w="10560" h="4900" extrusionOk="0">
                    <a:moveTo>
                      <a:pt x="6952" y="0"/>
                    </a:moveTo>
                    <a:lnTo>
                      <a:pt x="1" y="4900"/>
                    </a:lnTo>
                    <a:lnTo>
                      <a:pt x="10559" y="1046"/>
                    </a:lnTo>
                    <a:lnTo>
                      <a:pt x="695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3;p24"/>
              <p:cNvSpPr/>
              <p:nvPr/>
            </p:nvSpPr>
            <p:spPr>
              <a:xfrm rot="724461">
                <a:off x="4617060" y="2620208"/>
                <a:ext cx="791735" cy="569932"/>
              </a:xfrm>
              <a:custGeom>
                <a:avLst/>
                <a:gdLst/>
                <a:ahLst/>
                <a:cxnLst/>
                <a:rect l="l" t="t" r="r" b="b"/>
                <a:pathLst>
                  <a:path w="7546" h="5432" extrusionOk="0">
                    <a:moveTo>
                      <a:pt x="6952" y="1"/>
                    </a:moveTo>
                    <a:lnTo>
                      <a:pt x="1" y="5432"/>
                    </a:lnTo>
                    <a:lnTo>
                      <a:pt x="7546" y="709"/>
                    </a:lnTo>
                    <a:lnTo>
                      <a:pt x="6952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" name="Google Shape;424;p24"/>
            <p:cNvGrpSpPr/>
            <p:nvPr/>
          </p:nvGrpSpPr>
          <p:grpSpPr>
            <a:xfrm>
              <a:off x="224320" y="616971"/>
              <a:ext cx="9065204" cy="2520953"/>
              <a:chOff x="224320" y="616971"/>
              <a:chExt cx="9065204" cy="2520953"/>
            </a:xfrm>
          </p:grpSpPr>
          <p:sp>
            <p:nvSpPr>
              <p:cNvPr id="19" name="Google Shape;425;p24"/>
              <p:cNvSpPr/>
              <p:nvPr/>
            </p:nvSpPr>
            <p:spPr>
              <a:xfrm>
                <a:off x="8888281" y="2721332"/>
                <a:ext cx="401242" cy="416592"/>
              </a:xfrm>
              <a:custGeom>
                <a:avLst/>
                <a:gdLst/>
                <a:ahLst/>
                <a:cxnLst/>
                <a:rect l="l" t="t" r="r" b="b"/>
                <a:pathLst>
                  <a:path w="5960" h="6188" extrusionOk="0">
                    <a:moveTo>
                      <a:pt x="2372" y="1"/>
                    </a:moveTo>
                    <a:lnTo>
                      <a:pt x="1974" y="2125"/>
                    </a:lnTo>
                    <a:lnTo>
                      <a:pt x="0" y="3004"/>
                    </a:lnTo>
                    <a:lnTo>
                      <a:pt x="1898" y="4036"/>
                    </a:lnTo>
                    <a:lnTo>
                      <a:pt x="2121" y="6187"/>
                    </a:lnTo>
                    <a:lnTo>
                      <a:pt x="3692" y="4701"/>
                    </a:lnTo>
                    <a:lnTo>
                      <a:pt x="5802" y="5155"/>
                    </a:lnTo>
                    <a:lnTo>
                      <a:pt x="4877" y="3201"/>
                    </a:lnTo>
                    <a:lnTo>
                      <a:pt x="5959" y="1331"/>
                    </a:lnTo>
                    <a:lnTo>
                      <a:pt x="3815" y="1611"/>
                    </a:lnTo>
                    <a:lnTo>
                      <a:pt x="2372" y="1"/>
                    </a:lnTo>
                    <a:close/>
                  </a:path>
                </a:pathLst>
              </a:custGeom>
              <a:solidFill>
                <a:srgbClr val="FFE0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6;p24"/>
              <p:cNvSpPr/>
              <p:nvPr/>
            </p:nvSpPr>
            <p:spPr>
              <a:xfrm>
                <a:off x="8659387" y="1871658"/>
                <a:ext cx="173221" cy="177529"/>
              </a:xfrm>
              <a:custGeom>
                <a:avLst/>
                <a:gdLst/>
                <a:ahLst/>
                <a:cxnLst/>
                <a:rect l="l" t="t" r="r" b="b"/>
                <a:pathLst>
                  <a:path w="2573" h="2637" extrusionOk="0">
                    <a:moveTo>
                      <a:pt x="849" y="1"/>
                    </a:moveTo>
                    <a:lnTo>
                      <a:pt x="792" y="922"/>
                    </a:lnTo>
                    <a:lnTo>
                      <a:pt x="0" y="1397"/>
                    </a:lnTo>
                    <a:lnTo>
                      <a:pt x="859" y="1738"/>
                    </a:lnTo>
                    <a:lnTo>
                      <a:pt x="1065" y="2636"/>
                    </a:lnTo>
                    <a:lnTo>
                      <a:pt x="1654" y="1924"/>
                    </a:lnTo>
                    <a:lnTo>
                      <a:pt x="2573" y="2005"/>
                    </a:lnTo>
                    <a:lnTo>
                      <a:pt x="2573" y="2005"/>
                    </a:lnTo>
                    <a:lnTo>
                      <a:pt x="2078" y="1227"/>
                    </a:lnTo>
                    <a:lnTo>
                      <a:pt x="2439" y="378"/>
                    </a:lnTo>
                    <a:lnTo>
                      <a:pt x="1546" y="609"/>
                    </a:lnTo>
                    <a:lnTo>
                      <a:pt x="849" y="1"/>
                    </a:lnTo>
                    <a:close/>
                  </a:path>
                </a:pathLst>
              </a:custGeom>
              <a:solidFill>
                <a:srgbClr val="E590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" name="Google Shape;427;p24"/>
              <p:cNvGrpSpPr/>
              <p:nvPr/>
            </p:nvGrpSpPr>
            <p:grpSpPr>
              <a:xfrm>
                <a:off x="224320" y="616971"/>
                <a:ext cx="897921" cy="713486"/>
                <a:chOff x="5185525" y="3461850"/>
                <a:chExt cx="508018" cy="403669"/>
              </a:xfrm>
            </p:grpSpPr>
            <p:sp>
              <p:nvSpPr>
                <p:cNvPr id="22" name="Google Shape;428;p24"/>
                <p:cNvSpPr/>
                <p:nvPr/>
              </p:nvSpPr>
              <p:spPr>
                <a:xfrm>
                  <a:off x="5228748" y="3461850"/>
                  <a:ext cx="403985" cy="4036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2" h="5118" extrusionOk="0">
                      <a:moveTo>
                        <a:pt x="2559" y="1"/>
                      </a:moveTo>
                      <a:cubicBezTo>
                        <a:pt x="1146" y="1"/>
                        <a:pt x="0" y="1146"/>
                        <a:pt x="0" y="2559"/>
                      </a:cubicBezTo>
                      <a:cubicBezTo>
                        <a:pt x="0" y="2716"/>
                        <a:pt x="17" y="2873"/>
                        <a:pt x="44" y="3023"/>
                      </a:cubicBezTo>
                      <a:cubicBezTo>
                        <a:pt x="64" y="3137"/>
                        <a:pt x="94" y="3251"/>
                        <a:pt x="131" y="3357"/>
                      </a:cubicBezTo>
                      <a:cubicBezTo>
                        <a:pt x="191" y="3541"/>
                        <a:pt x="271" y="3715"/>
                        <a:pt x="368" y="3879"/>
                      </a:cubicBezTo>
                      <a:cubicBezTo>
                        <a:pt x="428" y="3976"/>
                        <a:pt x="492" y="4073"/>
                        <a:pt x="565" y="4159"/>
                      </a:cubicBezTo>
                      <a:cubicBezTo>
                        <a:pt x="1033" y="4743"/>
                        <a:pt x="1754" y="5118"/>
                        <a:pt x="2559" y="5118"/>
                      </a:cubicBezTo>
                      <a:cubicBezTo>
                        <a:pt x="3975" y="5118"/>
                        <a:pt x="5121" y="3972"/>
                        <a:pt x="5121" y="2559"/>
                      </a:cubicBezTo>
                      <a:cubicBezTo>
                        <a:pt x="5121" y="2399"/>
                        <a:pt x="5104" y="2242"/>
                        <a:pt x="5077" y="2092"/>
                      </a:cubicBezTo>
                      <a:cubicBezTo>
                        <a:pt x="5054" y="1975"/>
                        <a:pt x="5027" y="1861"/>
                        <a:pt x="4987" y="1748"/>
                      </a:cubicBezTo>
                      <a:cubicBezTo>
                        <a:pt x="4910" y="1517"/>
                        <a:pt x="4801" y="1300"/>
                        <a:pt x="4664" y="1099"/>
                      </a:cubicBezTo>
                      <a:cubicBezTo>
                        <a:pt x="4600" y="1009"/>
                        <a:pt x="4533" y="923"/>
                        <a:pt x="4460" y="843"/>
                      </a:cubicBezTo>
                      <a:cubicBezTo>
                        <a:pt x="3992" y="325"/>
                        <a:pt x="3314" y="1"/>
                        <a:pt x="2559" y="1"/>
                      </a:cubicBezTo>
                      <a:close/>
                    </a:path>
                  </a:pathLst>
                </a:custGeom>
                <a:solidFill>
                  <a:srgbClr val="F4606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429;p24"/>
                <p:cNvSpPr/>
                <p:nvPr/>
              </p:nvSpPr>
              <p:spPr>
                <a:xfrm>
                  <a:off x="5185525" y="3515878"/>
                  <a:ext cx="508018" cy="281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41" h="3565" extrusionOk="0">
                      <a:moveTo>
                        <a:pt x="5870" y="1"/>
                      </a:moveTo>
                      <a:cubicBezTo>
                        <a:pt x="5602" y="7"/>
                        <a:pt x="5281" y="50"/>
                        <a:pt x="5008" y="158"/>
                      </a:cubicBezTo>
                      <a:cubicBezTo>
                        <a:pt x="5081" y="238"/>
                        <a:pt x="5148" y="324"/>
                        <a:pt x="5212" y="414"/>
                      </a:cubicBezTo>
                      <a:cubicBezTo>
                        <a:pt x="5425" y="354"/>
                        <a:pt x="5642" y="324"/>
                        <a:pt x="5862" y="324"/>
                      </a:cubicBezTo>
                      <a:cubicBezTo>
                        <a:pt x="5933" y="324"/>
                        <a:pt x="6023" y="324"/>
                        <a:pt x="6060" y="364"/>
                      </a:cubicBezTo>
                      <a:cubicBezTo>
                        <a:pt x="6086" y="394"/>
                        <a:pt x="6093" y="454"/>
                        <a:pt x="6070" y="511"/>
                      </a:cubicBezTo>
                      <a:cubicBezTo>
                        <a:pt x="6040" y="588"/>
                        <a:pt x="5973" y="659"/>
                        <a:pt x="5903" y="728"/>
                      </a:cubicBezTo>
                      <a:cubicBezTo>
                        <a:pt x="5786" y="842"/>
                        <a:pt x="5662" y="955"/>
                        <a:pt x="5535" y="1063"/>
                      </a:cubicBezTo>
                      <a:cubicBezTo>
                        <a:pt x="4447" y="1988"/>
                        <a:pt x="2977" y="2666"/>
                        <a:pt x="966" y="3180"/>
                      </a:cubicBezTo>
                      <a:cubicBezTo>
                        <a:pt x="949" y="3184"/>
                        <a:pt x="932" y="3187"/>
                        <a:pt x="916" y="3194"/>
                      </a:cubicBezTo>
                      <a:cubicBezTo>
                        <a:pt x="801" y="3222"/>
                        <a:pt x="690" y="3245"/>
                        <a:pt x="588" y="3245"/>
                      </a:cubicBezTo>
                      <a:cubicBezTo>
                        <a:pt x="523" y="3245"/>
                        <a:pt x="462" y="3236"/>
                        <a:pt x="405" y="3214"/>
                      </a:cubicBezTo>
                      <a:cubicBezTo>
                        <a:pt x="351" y="3190"/>
                        <a:pt x="328" y="3133"/>
                        <a:pt x="351" y="3090"/>
                      </a:cubicBezTo>
                      <a:cubicBezTo>
                        <a:pt x="428" y="2930"/>
                        <a:pt x="542" y="2786"/>
                        <a:pt x="679" y="2672"/>
                      </a:cubicBezTo>
                      <a:cubicBezTo>
                        <a:pt x="642" y="2566"/>
                        <a:pt x="612" y="2452"/>
                        <a:pt x="592" y="2338"/>
                      </a:cubicBezTo>
                      <a:cubicBezTo>
                        <a:pt x="365" y="2489"/>
                        <a:pt x="181" y="2703"/>
                        <a:pt x="61" y="2950"/>
                      </a:cubicBezTo>
                      <a:cubicBezTo>
                        <a:pt x="30" y="3010"/>
                        <a:pt x="1" y="3087"/>
                        <a:pt x="7" y="3173"/>
                      </a:cubicBezTo>
                      <a:cubicBezTo>
                        <a:pt x="18" y="3317"/>
                        <a:pt x="121" y="3444"/>
                        <a:pt x="285" y="3511"/>
                      </a:cubicBezTo>
                      <a:cubicBezTo>
                        <a:pt x="385" y="3551"/>
                        <a:pt x="485" y="3565"/>
                        <a:pt x="588" y="3565"/>
                      </a:cubicBezTo>
                      <a:cubicBezTo>
                        <a:pt x="742" y="3565"/>
                        <a:pt x="895" y="3531"/>
                        <a:pt x="1046" y="3491"/>
                      </a:cubicBezTo>
                      <a:cubicBezTo>
                        <a:pt x="1066" y="3485"/>
                        <a:pt x="1089" y="3480"/>
                        <a:pt x="1113" y="3474"/>
                      </a:cubicBezTo>
                      <a:cubicBezTo>
                        <a:pt x="3070" y="2967"/>
                        <a:pt x="4523" y="2302"/>
                        <a:pt x="5625" y="1407"/>
                      </a:cubicBezTo>
                      <a:cubicBezTo>
                        <a:pt x="5802" y="1263"/>
                        <a:pt x="5970" y="1112"/>
                        <a:pt x="6126" y="959"/>
                      </a:cubicBezTo>
                      <a:cubicBezTo>
                        <a:pt x="6220" y="866"/>
                        <a:pt x="6317" y="765"/>
                        <a:pt x="6371" y="631"/>
                      </a:cubicBezTo>
                      <a:cubicBezTo>
                        <a:pt x="6440" y="451"/>
                        <a:pt x="6411" y="261"/>
                        <a:pt x="6291" y="141"/>
                      </a:cubicBezTo>
                      <a:cubicBezTo>
                        <a:pt x="6170" y="17"/>
                        <a:pt x="6003" y="1"/>
                        <a:pt x="58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6479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20378" y="2023792"/>
            <a:ext cx="3906805" cy="2791544"/>
            <a:chOff x="2467788" y="2029927"/>
            <a:chExt cx="3906805" cy="2791544"/>
          </a:xfrm>
        </p:grpSpPr>
        <p:sp>
          <p:nvSpPr>
            <p:cNvPr id="2" name="Rounded Rectangle 1"/>
            <p:cNvSpPr/>
            <p:nvPr/>
          </p:nvSpPr>
          <p:spPr>
            <a:xfrm>
              <a:off x="2552853" y="2336798"/>
              <a:ext cx="3821740" cy="2484673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2467788" y="2529610"/>
              <a:ext cx="3906805" cy="22170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400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3200" kern="0">
                  <a:ln w="3175">
                    <a:noFill/>
                  </a:ln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ea"/>
                  <a:sym typeface="+mn-lt"/>
                </a:rPr>
                <a:t>Nhận diện các nút lệnh trong phần mềm Word</a:t>
              </a:r>
              <a:endParaRPr lang="en-US" altLang="zh-CN" sz="3200" kern="0" dirty="0">
                <a:ln w="12700" cap="flat">
                  <a:noFill/>
                  <a:miter lim="800000"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4204722" y="2029927"/>
              <a:ext cx="628083" cy="628083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3685504" y="1080862"/>
            <a:ext cx="49124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000" b="1" kern="0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pic>
        <p:nvPicPr>
          <p:cNvPr id="18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90" y="-3076"/>
            <a:ext cx="1980155" cy="1863650"/>
          </a:xfrm>
          <a:prstGeom prst="rect">
            <a:avLst/>
          </a:prstGeom>
        </p:spPr>
      </p:pic>
      <p:pic>
        <p:nvPicPr>
          <p:cNvPr id="19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14"/>
          <a:stretch/>
        </p:blipFill>
        <p:spPr>
          <a:xfrm>
            <a:off x="-34128" y="-3076"/>
            <a:ext cx="2065192" cy="3172523"/>
          </a:xfrm>
          <a:prstGeom prst="rect">
            <a:avLst/>
          </a:prstGeom>
        </p:spPr>
      </p:pic>
      <p:pic>
        <p:nvPicPr>
          <p:cNvPr id="20" name="图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824" b="29516"/>
          <a:stretch/>
        </p:blipFill>
        <p:spPr>
          <a:xfrm>
            <a:off x="717" y="412183"/>
            <a:ext cx="928536" cy="838278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6877467" y="2330663"/>
            <a:ext cx="4091893" cy="2484673"/>
          </a:xfrm>
          <a:prstGeom prst="roundRect">
            <a:avLst>
              <a:gd name="adj" fmla="val 84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1" name="矩形 16">
            <a:extLst>
              <a:ext uri="{FF2B5EF4-FFF2-40B4-BE49-F238E27FC236}">
                <a16:creationId xmlns:a16="http://schemas.microsoft.com/office/drawing/2014/main" id="{C7E2A70E-E1E5-C848-992B-00339DD5B302}"/>
              </a:ext>
            </a:extLst>
          </p:cNvPr>
          <p:cNvSpPr/>
          <p:nvPr/>
        </p:nvSpPr>
        <p:spPr>
          <a:xfrm>
            <a:off x="7004970" y="2463915"/>
            <a:ext cx="3882774" cy="2217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200" kern="0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rPr>
              <a:t>Thực hành bài soạn thảo văn bản trong phần mềm Word</a:t>
            </a:r>
            <a:endParaRPr lang="en-US" altLang="zh-CN" sz="3200" kern="0" dirty="0">
              <a:ln w="12700" cap="flat">
                <a:noFill/>
                <a:miter lim="800000"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+mn-ea"/>
              <a:sym typeface="+mn-lt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8538206" y="2023792"/>
            <a:ext cx="628083" cy="6280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289" y="210331"/>
            <a:ext cx="1040130" cy="10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2A8B853-EA2D-4822-A419-BE58AF418B62}"/>
              </a:ext>
            </a:extLst>
          </p:cNvPr>
          <p:cNvGrpSpPr/>
          <p:nvPr/>
        </p:nvGrpSpPr>
        <p:grpSpPr>
          <a:xfrm>
            <a:off x="929105" y="128132"/>
            <a:ext cx="10543296" cy="812800"/>
            <a:chOff x="2020207" y="83582"/>
            <a:chExt cx="6002700" cy="72056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562071-1154-4299-8BCC-9A6A29064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207" y="83582"/>
              <a:ext cx="6002700" cy="72056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FEE5F6-94AD-4C8E-9B3C-7AEB15525A39}"/>
                </a:ext>
              </a:extLst>
            </p:cNvPr>
            <p:cNvSpPr txBox="1"/>
            <p:nvPr/>
          </p:nvSpPr>
          <p:spPr>
            <a:xfrm>
              <a:off x="3807563" y="167431"/>
              <a:ext cx="2428016" cy="572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CHIẾC NÓN KÌ DIỆU</a:t>
              </a:r>
            </a:p>
          </p:txBody>
        </p:sp>
      </p:grpSp>
      <p:sp>
        <p:nvSpPr>
          <p:cNvPr id="11" name="Thought Bubble: Cloud 3">
            <a:extLst>
              <a:ext uri="{FF2B5EF4-FFF2-40B4-BE49-F238E27FC236}">
                <a16:creationId xmlns:a16="http://schemas.microsoft.com/office/drawing/2014/main" id="{03A773BB-AC51-4AFA-AAAF-0B4C4B0375F4}"/>
              </a:ext>
            </a:extLst>
          </p:cNvPr>
          <p:cNvSpPr/>
          <p:nvPr/>
        </p:nvSpPr>
        <p:spPr>
          <a:xfrm>
            <a:off x="136547" y="1073603"/>
            <a:ext cx="3036421" cy="1953061"/>
          </a:xfrm>
          <a:prstGeom prst="cloudCallout">
            <a:avLst>
              <a:gd name="adj1" fmla="val -5941"/>
              <a:gd name="adj2" fmla="val 74558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 hãy tích cực tham gia trò chơi này nhé</a:t>
            </a:r>
          </a:p>
        </p:txBody>
      </p:sp>
      <p:pic>
        <p:nvPicPr>
          <p:cNvPr id="13" name="Picture 12">
            <a:hlinkClick r:id="rId6"/>
            <a:extLst>
              <a:ext uri="{FF2B5EF4-FFF2-40B4-BE49-F238E27FC236}">
                <a16:creationId xmlns:a16="http://schemas.microsoft.com/office/drawing/2014/main" id="{37362801-F2B3-4733-BEC5-612DE5B83D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3" y="3456898"/>
            <a:ext cx="1990156" cy="33038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21003" y="5696017"/>
            <a:ext cx="1728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Đoạn 2</a:t>
            </a:r>
          </a:p>
        </p:txBody>
      </p:sp>
      <p:sp>
        <p:nvSpPr>
          <p:cNvPr id="9" name="Right Brace 8"/>
          <p:cNvSpPr/>
          <p:nvPr/>
        </p:nvSpPr>
        <p:spPr>
          <a:xfrm rot="16200000">
            <a:off x="7696200" y="-317250"/>
            <a:ext cx="713232" cy="4489704"/>
          </a:xfrm>
          <a:prstGeom prst="rightBrace">
            <a:avLst>
              <a:gd name="adj1" fmla="val 8333"/>
              <a:gd name="adj2" fmla="val 51037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3 Minute Countdown timer (Minimal)">
            <a:hlinkClick r:id="" action="ppaction://media"/>
            <a:extLst>
              <a:ext uri="{FF2B5EF4-FFF2-40B4-BE49-F238E27FC236}">
                <a16:creationId xmlns:a16="http://schemas.microsoft.com/office/drawing/2014/main" id="{CDC47489-6507-22C8-448A-E3FA81930C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31001" y="1032640"/>
            <a:ext cx="2324998" cy="1307811"/>
          </a:xfrm>
          <a:prstGeom prst="rect">
            <a:avLst/>
          </a:prstGeom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145CB53F-1A33-4B48-C93F-9EEE33E3587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11020" y="1600487"/>
            <a:ext cx="4809983" cy="455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4285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8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A80837B-9593-4DD6-9D5F-161D8C6D748D}"/>
              </a:ext>
            </a:extLst>
          </p:cNvPr>
          <p:cNvGrpSpPr/>
          <p:nvPr/>
        </p:nvGrpSpPr>
        <p:grpSpPr>
          <a:xfrm>
            <a:off x="2184400" y="206830"/>
            <a:ext cx="7823200" cy="886733"/>
            <a:chOff x="1828800" y="93415"/>
            <a:chExt cx="5867400" cy="7205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E19E1DA-3A55-483D-9690-7D1EBD8BB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93415"/>
              <a:ext cx="5867400" cy="720567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A22E81-2B27-48BD-9225-3C91E548F501}"/>
                </a:ext>
              </a:extLst>
            </p:cNvPr>
            <p:cNvSpPr txBox="1"/>
            <p:nvPr/>
          </p:nvSpPr>
          <p:spPr>
            <a:xfrm>
              <a:off x="2538908" y="113019"/>
              <a:ext cx="4421404" cy="6752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1219140"/>
              <a:r>
                <a:rPr lang="en-US" sz="4800" b="1">
                  <a:solidFill>
                    <a:prstClr val="white"/>
                  </a:solidFill>
                  <a:latin typeface="Cambria" panose="02040503050406030204" pitchFamily="18" charset="0"/>
                </a:rPr>
                <a:t>KẾT QUẢ ĐẠT ĐƯỢC</a:t>
              </a:r>
            </a:p>
          </p:txBody>
        </p:sp>
      </p:grpSp>
      <p:grpSp>
        <p:nvGrpSpPr>
          <p:cNvPr id="33" name="Google Shape;88;p15"/>
          <p:cNvGrpSpPr/>
          <p:nvPr/>
        </p:nvGrpSpPr>
        <p:grpSpPr>
          <a:xfrm>
            <a:off x="4118311" y="1544688"/>
            <a:ext cx="7168896" cy="1199387"/>
            <a:chOff x="1354401" y="686226"/>
            <a:chExt cx="4546885" cy="857966"/>
          </a:xfrm>
        </p:grpSpPr>
        <p:sp>
          <p:nvSpPr>
            <p:cNvPr id="34" name="Google Shape;89;p15"/>
            <p:cNvSpPr/>
            <p:nvPr/>
          </p:nvSpPr>
          <p:spPr>
            <a:xfrm>
              <a:off x="1372277" y="79942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5" name="Google Shape;90;p15"/>
            <p:cNvSpPr/>
            <p:nvPr/>
          </p:nvSpPr>
          <p:spPr>
            <a:xfrm>
              <a:off x="1354401" y="781553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2"/>
                    <a:pt x="1" y="3216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6"/>
                  </a:lnTo>
                  <a:cubicBezTo>
                    <a:pt x="162914" y="1442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6" name="Google Shape;91;p15"/>
            <p:cNvSpPr/>
            <p:nvPr/>
          </p:nvSpPr>
          <p:spPr>
            <a:xfrm>
              <a:off x="1706573" y="686226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7" name="Google Shape;92;p15"/>
            <p:cNvSpPr/>
            <p:nvPr/>
          </p:nvSpPr>
          <p:spPr>
            <a:xfrm>
              <a:off x="1421594" y="1448838"/>
              <a:ext cx="738146" cy="95354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A5F1B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8" name="Google Shape;93;p15"/>
            <p:cNvSpPr/>
            <p:nvPr/>
          </p:nvSpPr>
          <p:spPr>
            <a:xfrm>
              <a:off x="1461654" y="1448838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39" name="Google Shape;94;p15"/>
            <p:cNvSpPr/>
            <p:nvPr/>
          </p:nvSpPr>
          <p:spPr>
            <a:xfrm>
              <a:off x="1796617" y="73390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2FC94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0" name="Google Shape;95;p15"/>
            <p:cNvSpPr/>
            <p:nvPr/>
          </p:nvSpPr>
          <p:spPr>
            <a:xfrm>
              <a:off x="1500380" y="733903"/>
              <a:ext cx="859270" cy="762637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5333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01</a:t>
              </a:r>
              <a:endParaRPr sz="5333">
                <a:solidFill>
                  <a:srgbClr val="FFFFFF"/>
                </a:solidFill>
                <a:latin typeface="Cambria" panose="02040503050406030204" pitchFamily="18" charset="0"/>
                <a:ea typeface="Cambria" panose="02040503050406030204" pitchFamily="18" charset="0"/>
                <a:cs typeface="Fira Sans Extra Condensed Medium"/>
                <a:sym typeface="Fira Sans Extra Condensed Medium"/>
              </a:endParaRPr>
            </a:p>
          </p:txBody>
        </p:sp>
        <p:grpSp>
          <p:nvGrpSpPr>
            <p:cNvPr id="41" name="Google Shape;96;p15"/>
            <p:cNvGrpSpPr/>
            <p:nvPr/>
          </p:nvGrpSpPr>
          <p:grpSpPr>
            <a:xfrm>
              <a:off x="2487753" y="921312"/>
              <a:ext cx="3283985" cy="512071"/>
              <a:chOff x="5149615" y="3782579"/>
              <a:chExt cx="3283985" cy="512071"/>
            </a:xfrm>
          </p:grpSpPr>
          <p:sp>
            <p:nvSpPr>
              <p:cNvPr id="42" name="Google Shape;97;p15"/>
              <p:cNvSpPr txBox="1"/>
              <p:nvPr/>
            </p:nvSpPr>
            <p:spPr>
              <a:xfrm>
                <a:off x="5222700" y="3928950"/>
                <a:ext cx="3210900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6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Roboto"/>
                  <a:sym typeface="Roboto"/>
                </a:endParaRPr>
              </a:p>
            </p:txBody>
          </p:sp>
          <p:sp>
            <p:nvSpPr>
              <p:cNvPr id="43" name="Google Shape;98;p15"/>
              <p:cNvSpPr txBox="1"/>
              <p:nvPr/>
            </p:nvSpPr>
            <p:spPr>
              <a:xfrm>
                <a:off x="5149615" y="3782579"/>
                <a:ext cx="3283985" cy="36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-US" sz="2400">
                    <a:solidFill>
                      <a:srgbClr val="434343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Fira Sans Extra Condensed Medium"/>
                    <a:sym typeface="Fira Sans Extra Condensed Medium"/>
                  </a:rPr>
                  <a:t>Nhận diện các nút lệnh trong phần mềm Word</a:t>
                </a:r>
                <a:endParaRPr lang="vi-VN" sz="24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endParaRPr>
              </a:p>
            </p:txBody>
          </p:sp>
        </p:grpSp>
      </p:grpSp>
      <p:grpSp>
        <p:nvGrpSpPr>
          <p:cNvPr id="45" name="Google Shape;77;p15"/>
          <p:cNvGrpSpPr/>
          <p:nvPr/>
        </p:nvGrpSpPr>
        <p:grpSpPr>
          <a:xfrm>
            <a:off x="3780790" y="3587958"/>
            <a:ext cx="8211228" cy="2508042"/>
            <a:chOff x="1372277" y="1630619"/>
            <a:chExt cx="4529009" cy="881656"/>
          </a:xfrm>
        </p:grpSpPr>
        <p:sp>
          <p:nvSpPr>
            <p:cNvPr id="46" name="Google Shape;78;p15"/>
            <p:cNvSpPr/>
            <p:nvPr/>
          </p:nvSpPr>
          <p:spPr>
            <a:xfrm>
              <a:off x="1372277" y="1770568"/>
              <a:ext cx="4529009" cy="667311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rgbClr val="000000">
                <a:alpha val="3296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7" name="Google Shape;79;p15"/>
            <p:cNvSpPr/>
            <p:nvPr/>
          </p:nvSpPr>
          <p:spPr>
            <a:xfrm>
              <a:off x="1372277" y="1705012"/>
              <a:ext cx="4529009" cy="746620"/>
            </a:xfrm>
            <a:custGeom>
              <a:avLst/>
              <a:gdLst/>
              <a:ahLst/>
              <a:cxnLst/>
              <a:rect l="l" t="t" r="r" b="b"/>
              <a:pathLst>
                <a:path w="162914" h="24004" extrusionOk="0">
                  <a:moveTo>
                    <a:pt x="3215" y="1"/>
                  </a:moveTo>
                  <a:cubicBezTo>
                    <a:pt x="1441" y="1"/>
                    <a:pt x="1" y="1441"/>
                    <a:pt x="1" y="3215"/>
                  </a:cubicBezTo>
                  <a:lnTo>
                    <a:pt x="1" y="20789"/>
                  </a:lnTo>
                  <a:cubicBezTo>
                    <a:pt x="1" y="22563"/>
                    <a:pt x="1441" y="24004"/>
                    <a:pt x="3215" y="24004"/>
                  </a:cubicBezTo>
                  <a:lnTo>
                    <a:pt x="159699" y="24004"/>
                  </a:lnTo>
                  <a:cubicBezTo>
                    <a:pt x="161473" y="24004"/>
                    <a:pt x="162914" y="22563"/>
                    <a:pt x="162914" y="20789"/>
                  </a:cubicBezTo>
                  <a:lnTo>
                    <a:pt x="162914" y="3215"/>
                  </a:lnTo>
                  <a:cubicBezTo>
                    <a:pt x="162914" y="1441"/>
                    <a:pt x="161473" y="1"/>
                    <a:pt x="159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8" name="Google Shape;80;p15"/>
            <p:cNvSpPr/>
            <p:nvPr/>
          </p:nvSpPr>
          <p:spPr>
            <a:xfrm>
              <a:off x="1706571" y="1630619"/>
              <a:ext cx="1308168" cy="122101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873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DD77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49" name="Google Shape;81;p15"/>
            <p:cNvSpPr/>
            <p:nvPr/>
          </p:nvSpPr>
          <p:spPr>
            <a:xfrm>
              <a:off x="1421594" y="2419977"/>
              <a:ext cx="1220503" cy="92298"/>
            </a:xfrm>
            <a:custGeom>
              <a:avLst/>
              <a:gdLst/>
              <a:ahLst/>
              <a:cxnLst/>
              <a:rect l="l" t="t" r="r" b="b"/>
              <a:pathLst>
                <a:path w="26552" h="3430" extrusionOk="0">
                  <a:moveTo>
                    <a:pt x="620" y="1"/>
                  </a:moveTo>
                  <a:lnTo>
                    <a:pt x="1" y="3430"/>
                  </a:lnTo>
                  <a:lnTo>
                    <a:pt x="25921" y="3430"/>
                  </a:lnTo>
                  <a:lnTo>
                    <a:pt x="26552" y="1"/>
                  </a:lnTo>
                  <a:close/>
                </a:path>
              </a:pathLst>
            </a:custGeom>
            <a:solidFill>
              <a:srgbClr val="FDD77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0" name="Google Shape;82;p15"/>
            <p:cNvSpPr/>
            <p:nvPr/>
          </p:nvSpPr>
          <p:spPr>
            <a:xfrm>
              <a:off x="1461654" y="2419977"/>
              <a:ext cx="586858" cy="47705"/>
            </a:xfrm>
            <a:custGeom>
              <a:avLst/>
              <a:gdLst/>
              <a:ahLst/>
              <a:cxnLst/>
              <a:rect l="l" t="t" r="r" b="b"/>
              <a:pathLst>
                <a:path w="21110" h="1716" extrusionOk="0">
                  <a:moveTo>
                    <a:pt x="0" y="1"/>
                  </a:moveTo>
                  <a:lnTo>
                    <a:pt x="1393" y="1715"/>
                  </a:lnTo>
                  <a:lnTo>
                    <a:pt x="21110" y="1715"/>
                  </a:lnTo>
                  <a:lnTo>
                    <a:pt x="21110" y="1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1" name="Google Shape;83;p15"/>
            <p:cNvSpPr/>
            <p:nvPr/>
          </p:nvSpPr>
          <p:spPr>
            <a:xfrm>
              <a:off x="1796617" y="1705043"/>
              <a:ext cx="604761" cy="47677"/>
            </a:xfrm>
            <a:custGeom>
              <a:avLst/>
              <a:gdLst/>
              <a:ahLst/>
              <a:cxnLst/>
              <a:rect l="l" t="t" r="r" b="b"/>
              <a:pathLst>
                <a:path w="21754" h="1715" extrusionOk="0">
                  <a:moveTo>
                    <a:pt x="596" y="0"/>
                  </a:moveTo>
                  <a:lnTo>
                    <a:pt x="0" y="1715"/>
                  </a:lnTo>
                  <a:lnTo>
                    <a:pt x="21753" y="1715"/>
                  </a:lnTo>
                  <a:lnTo>
                    <a:pt x="20312" y="0"/>
                  </a:lnTo>
                  <a:close/>
                </a:path>
              </a:pathLst>
            </a:custGeom>
            <a:solidFill>
              <a:srgbClr val="E0921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52" name="Google Shape;84;p15"/>
            <p:cNvSpPr/>
            <p:nvPr/>
          </p:nvSpPr>
          <p:spPr>
            <a:xfrm>
              <a:off x="1500380" y="1705043"/>
              <a:ext cx="1475634" cy="732808"/>
            </a:xfrm>
            <a:custGeom>
              <a:avLst/>
              <a:gdLst/>
              <a:ahLst/>
              <a:cxnLst/>
              <a:rect l="l" t="t" r="r" b="b"/>
              <a:pathLst>
                <a:path w="30909" h="27433" extrusionOk="0">
                  <a:moveTo>
                    <a:pt x="4977" y="0"/>
                  </a:moveTo>
                  <a:lnTo>
                    <a:pt x="0" y="27432"/>
                  </a:lnTo>
                  <a:lnTo>
                    <a:pt x="25932" y="27432"/>
                  </a:lnTo>
                  <a:lnTo>
                    <a:pt x="30909" y="0"/>
                  </a:ln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Tiêu chí</a:t>
              </a:r>
            </a:p>
            <a:p>
              <a:pPr algn="ctr"/>
              <a:r>
                <a:rPr lang="en-US" sz="3200"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t</a:t>
              </a:r>
              <a:r>
                <a:rPr lang="en" sz="3200"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hành công</a:t>
              </a:r>
              <a:endParaRPr sz="3200">
                <a:latin typeface="Cambria" panose="02040503050406030204" pitchFamily="18" charset="0"/>
                <a:ea typeface="Cambria" panose="02040503050406030204" pitchFamily="18" charset="0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3" name="Google Shape;87;p15"/>
            <p:cNvSpPr txBox="1"/>
            <p:nvPr/>
          </p:nvSpPr>
          <p:spPr>
            <a:xfrm>
              <a:off x="2938333" y="1736376"/>
              <a:ext cx="2947880" cy="6837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Đăng nhập vào </a:t>
              </a:r>
              <a:r>
                <a:rPr lang="en-US" sz="24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  <a:hlinkClick r:id="rId4"/>
                </a:rPr>
                <a:t>https://wordwall.net/</a:t>
              </a:r>
              <a:r>
                <a:rPr lang="en-US" sz="24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Trả lời các câu hỏi trên </a:t>
              </a:r>
              <a:r>
                <a:rPr lang="en-US" sz="24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  <a:hlinkClick r:id="rId4"/>
                </a:rPr>
                <a:t>https://wordwall.net/</a:t>
              </a:r>
              <a:r>
                <a:rPr lang="en-US" sz="2400">
                  <a:solidFill>
                    <a:srgbClr val="434343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Fira Sans Extra Condensed Medium"/>
                  <a:sym typeface="Fira Sans Extra Condensed Medium"/>
                </a:rPr>
                <a:t> </a:t>
              </a:r>
            </a:p>
          </p:txBody>
        </p:sp>
      </p:grpSp>
      <p:sp>
        <p:nvSpPr>
          <p:cNvPr id="6" name="Down Arrow 5"/>
          <p:cNvSpPr/>
          <p:nvPr/>
        </p:nvSpPr>
        <p:spPr>
          <a:xfrm>
            <a:off x="7638473" y="2744075"/>
            <a:ext cx="748145" cy="839632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oogle Shape;301;p36"/>
          <p:cNvGrpSpPr/>
          <p:nvPr/>
        </p:nvGrpSpPr>
        <p:grpSpPr>
          <a:xfrm>
            <a:off x="505242" y="1260235"/>
            <a:ext cx="1976938" cy="2427983"/>
            <a:chOff x="7162416" y="2673933"/>
            <a:chExt cx="1976938" cy="2427983"/>
          </a:xfrm>
        </p:grpSpPr>
        <p:sp>
          <p:nvSpPr>
            <p:cNvPr id="29" name="Google Shape;302;p36"/>
            <p:cNvSpPr/>
            <p:nvPr/>
          </p:nvSpPr>
          <p:spPr>
            <a:xfrm>
              <a:off x="7162416" y="3749396"/>
              <a:ext cx="970870" cy="1352519"/>
            </a:xfrm>
            <a:custGeom>
              <a:avLst/>
              <a:gdLst/>
              <a:ahLst/>
              <a:cxnLst/>
              <a:rect l="l" t="t" r="r" b="b"/>
              <a:pathLst>
                <a:path w="30290" h="42197" extrusionOk="0">
                  <a:moveTo>
                    <a:pt x="29611" y="1"/>
                  </a:moveTo>
                  <a:cubicBezTo>
                    <a:pt x="29254" y="548"/>
                    <a:pt x="28944" y="1156"/>
                    <a:pt x="28647" y="1787"/>
                  </a:cubicBezTo>
                  <a:lnTo>
                    <a:pt x="29361" y="2108"/>
                  </a:lnTo>
                  <a:cubicBezTo>
                    <a:pt x="29647" y="1513"/>
                    <a:pt x="29957" y="953"/>
                    <a:pt x="30290" y="418"/>
                  </a:cubicBezTo>
                  <a:lnTo>
                    <a:pt x="29611" y="1"/>
                  </a:lnTo>
                  <a:close/>
                  <a:moveTo>
                    <a:pt x="27909" y="3656"/>
                  </a:moveTo>
                  <a:cubicBezTo>
                    <a:pt x="27682" y="4251"/>
                    <a:pt x="27492" y="4894"/>
                    <a:pt x="27313" y="5573"/>
                  </a:cubicBezTo>
                  <a:lnTo>
                    <a:pt x="28063" y="5787"/>
                  </a:lnTo>
                  <a:cubicBezTo>
                    <a:pt x="28242" y="5120"/>
                    <a:pt x="28444" y="4501"/>
                    <a:pt x="28647" y="3906"/>
                  </a:cubicBezTo>
                  <a:lnTo>
                    <a:pt x="27909" y="3656"/>
                  </a:lnTo>
                  <a:close/>
                  <a:moveTo>
                    <a:pt x="26837" y="7537"/>
                  </a:moveTo>
                  <a:cubicBezTo>
                    <a:pt x="26682" y="8180"/>
                    <a:pt x="26551" y="8835"/>
                    <a:pt x="26432" y="9490"/>
                  </a:cubicBezTo>
                  <a:lnTo>
                    <a:pt x="27206" y="9645"/>
                  </a:lnTo>
                  <a:cubicBezTo>
                    <a:pt x="27337" y="9002"/>
                    <a:pt x="27456" y="8347"/>
                    <a:pt x="27611" y="7704"/>
                  </a:cubicBezTo>
                  <a:lnTo>
                    <a:pt x="26837" y="7537"/>
                  </a:lnTo>
                  <a:close/>
                  <a:moveTo>
                    <a:pt x="26075" y="11455"/>
                  </a:moveTo>
                  <a:cubicBezTo>
                    <a:pt x="25944" y="12109"/>
                    <a:pt x="25825" y="12752"/>
                    <a:pt x="25682" y="13395"/>
                  </a:cubicBezTo>
                  <a:lnTo>
                    <a:pt x="26456" y="13550"/>
                  </a:lnTo>
                  <a:cubicBezTo>
                    <a:pt x="26599" y="12919"/>
                    <a:pt x="26718" y="12264"/>
                    <a:pt x="26849" y="11609"/>
                  </a:cubicBezTo>
                  <a:lnTo>
                    <a:pt x="26075" y="11455"/>
                  </a:lnTo>
                  <a:close/>
                  <a:moveTo>
                    <a:pt x="12687" y="15518"/>
                  </a:moveTo>
                  <a:cubicBezTo>
                    <a:pt x="12420" y="15518"/>
                    <a:pt x="12158" y="15553"/>
                    <a:pt x="11907" y="15622"/>
                  </a:cubicBezTo>
                  <a:lnTo>
                    <a:pt x="12133" y="16384"/>
                  </a:lnTo>
                  <a:cubicBezTo>
                    <a:pt x="12305" y="16339"/>
                    <a:pt x="12486" y="16316"/>
                    <a:pt x="12675" y="16316"/>
                  </a:cubicBezTo>
                  <a:cubicBezTo>
                    <a:pt x="13034" y="16316"/>
                    <a:pt x="13417" y="16398"/>
                    <a:pt x="13800" y="16562"/>
                  </a:cubicBezTo>
                  <a:lnTo>
                    <a:pt x="14109" y="15836"/>
                  </a:lnTo>
                  <a:cubicBezTo>
                    <a:pt x="13640" y="15624"/>
                    <a:pt x="13155" y="15518"/>
                    <a:pt x="12687" y="15518"/>
                  </a:cubicBezTo>
                  <a:close/>
                  <a:moveTo>
                    <a:pt x="25254" y="15300"/>
                  </a:moveTo>
                  <a:cubicBezTo>
                    <a:pt x="25075" y="15991"/>
                    <a:pt x="24884" y="16586"/>
                    <a:pt x="24682" y="17158"/>
                  </a:cubicBezTo>
                  <a:lnTo>
                    <a:pt x="25408" y="17420"/>
                  </a:lnTo>
                  <a:cubicBezTo>
                    <a:pt x="25611" y="16848"/>
                    <a:pt x="25825" y="16217"/>
                    <a:pt x="26016" y="15491"/>
                  </a:cubicBezTo>
                  <a:lnTo>
                    <a:pt x="25254" y="15300"/>
                  </a:lnTo>
                  <a:close/>
                  <a:moveTo>
                    <a:pt x="10204" y="17039"/>
                  </a:moveTo>
                  <a:cubicBezTo>
                    <a:pt x="9823" y="17622"/>
                    <a:pt x="9490" y="18277"/>
                    <a:pt x="9275" y="18896"/>
                  </a:cubicBezTo>
                  <a:lnTo>
                    <a:pt x="10014" y="19146"/>
                  </a:lnTo>
                  <a:cubicBezTo>
                    <a:pt x="10228" y="18586"/>
                    <a:pt x="10502" y="18003"/>
                    <a:pt x="10859" y="17467"/>
                  </a:cubicBezTo>
                  <a:lnTo>
                    <a:pt x="10204" y="17039"/>
                  </a:lnTo>
                  <a:close/>
                  <a:moveTo>
                    <a:pt x="15800" y="17122"/>
                  </a:moveTo>
                  <a:lnTo>
                    <a:pt x="15205" y="17646"/>
                  </a:lnTo>
                  <a:cubicBezTo>
                    <a:pt x="15598" y="18098"/>
                    <a:pt x="15943" y="18610"/>
                    <a:pt x="16205" y="19229"/>
                  </a:cubicBezTo>
                  <a:lnTo>
                    <a:pt x="16919" y="18896"/>
                  </a:lnTo>
                  <a:cubicBezTo>
                    <a:pt x="16610" y="18229"/>
                    <a:pt x="16241" y="17634"/>
                    <a:pt x="15800" y="17122"/>
                  </a:cubicBezTo>
                  <a:close/>
                  <a:moveTo>
                    <a:pt x="23861" y="18896"/>
                  </a:moveTo>
                  <a:cubicBezTo>
                    <a:pt x="23527" y="19491"/>
                    <a:pt x="23170" y="19979"/>
                    <a:pt x="22777" y="20432"/>
                  </a:cubicBezTo>
                  <a:lnTo>
                    <a:pt x="23349" y="20968"/>
                  </a:lnTo>
                  <a:cubicBezTo>
                    <a:pt x="23801" y="20480"/>
                    <a:pt x="24194" y="19920"/>
                    <a:pt x="24539" y="19289"/>
                  </a:cubicBezTo>
                  <a:lnTo>
                    <a:pt x="23861" y="18896"/>
                  </a:lnTo>
                  <a:close/>
                  <a:moveTo>
                    <a:pt x="9752" y="20932"/>
                  </a:moveTo>
                  <a:lnTo>
                    <a:pt x="8954" y="20991"/>
                  </a:lnTo>
                  <a:cubicBezTo>
                    <a:pt x="9025" y="21813"/>
                    <a:pt x="9335" y="22480"/>
                    <a:pt x="9894" y="23004"/>
                  </a:cubicBezTo>
                  <a:lnTo>
                    <a:pt x="10430" y="22420"/>
                  </a:lnTo>
                  <a:cubicBezTo>
                    <a:pt x="10025" y="22051"/>
                    <a:pt x="9799" y="21551"/>
                    <a:pt x="9752" y="20932"/>
                  </a:cubicBezTo>
                  <a:close/>
                  <a:moveTo>
                    <a:pt x="21336" y="21587"/>
                  </a:moveTo>
                  <a:cubicBezTo>
                    <a:pt x="20836" y="21908"/>
                    <a:pt x="20265" y="22158"/>
                    <a:pt x="19646" y="22337"/>
                  </a:cubicBezTo>
                  <a:lnTo>
                    <a:pt x="19872" y="23099"/>
                  </a:lnTo>
                  <a:cubicBezTo>
                    <a:pt x="20551" y="22885"/>
                    <a:pt x="21194" y="22623"/>
                    <a:pt x="21741" y="22265"/>
                  </a:cubicBezTo>
                  <a:lnTo>
                    <a:pt x="21336" y="21587"/>
                  </a:lnTo>
                  <a:close/>
                  <a:moveTo>
                    <a:pt x="17574" y="20861"/>
                  </a:moveTo>
                  <a:lnTo>
                    <a:pt x="16800" y="21027"/>
                  </a:lnTo>
                  <a:cubicBezTo>
                    <a:pt x="16919" y="21623"/>
                    <a:pt x="17014" y="22265"/>
                    <a:pt x="17038" y="22932"/>
                  </a:cubicBezTo>
                  <a:lnTo>
                    <a:pt x="17145" y="22932"/>
                  </a:lnTo>
                  <a:cubicBezTo>
                    <a:pt x="16681" y="23016"/>
                    <a:pt x="16252" y="23099"/>
                    <a:pt x="15836" y="23158"/>
                  </a:cubicBezTo>
                  <a:lnTo>
                    <a:pt x="15943" y="23932"/>
                  </a:lnTo>
                  <a:cubicBezTo>
                    <a:pt x="16550" y="23837"/>
                    <a:pt x="17217" y="23718"/>
                    <a:pt x="17931" y="23551"/>
                  </a:cubicBezTo>
                  <a:lnTo>
                    <a:pt x="17788" y="22885"/>
                  </a:lnTo>
                  <a:lnTo>
                    <a:pt x="17824" y="22885"/>
                  </a:lnTo>
                  <a:cubicBezTo>
                    <a:pt x="17800" y="22182"/>
                    <a:pt x="17705" y="21503"/>
                    <a:pt x="17574" y="20861"/>
                  </a:cubicBezTo>
                  <a:close/>
                  <a:moveTo>
                    <a:pt x="12026" y="23158"/>
                  </a:moveTo>
                  <a:lnTo>
                    <a:pt x="11859" y="23932"/>
                  </a:lnTo>
                  <a:cubicBezTo>
                    <a:pt x="12383" y="24051"/>
                    <a:pt x="13002" y="24111"/>
                    <a:pt x="13681" y="24111"/>
                  </a:cubicBezTo>
                  <a:cubicBezTo>
                    <a:pt x="13752" y="24111"/>
                    <a:pt x="13847" y="24111"/>
                    <a:pt x="13931" y="24087"/>
                  </a:cubicBezTo>
                  <a:lnTo>
                    <a:pt x="13919" y="23301"/>
                  </a:lnTo>
                  <a:lnTo>
                    <a:pt x="13693" y="23301"/>
                  </a:lnTo>
                  <a:cubicBezTo>
                    <a:pt x="13073" y="23301"/>
                    <a:pt x="12502" y="23254"/>
                    <a:pt x="12026" y="23158"/>
                  </a:cubicBezTo>
                  <a:close/>
                  <a:moveTo>
                    <a:pt x="16991" y="24861"/>
                  </a:moveTo>
                  <a:cubicBezTo>
                    <a:pt x="16955" y="25492"/>
                    <a:pt x="16872" y="26147"/>
                    <a:pt x="16752" y="26802"/>
                  </a:cubicBezTo>
                  <a:lnTo>
                    <a:pt x="17526" y="26933"/>
                  </a:lnTo>
                  <a:cubicBezTo>
                    <a:pt x="17645" y="26254"/>
                    <a:pt x="17741" y="25575"/>
                    <a:pt x="17788" y="24921"/>
                  </a:cubicBezTo>
                  <a:lnTo>
                    <a:pt x="16991" y="24861"/>
                  </a:lnTo>
                  <a:close/>
                  <a:moveTo>
                    <a:pt x="16348" y="28671"/>
                  </a:moveTo>
                  <a:cubicBezTo>
                    <a:pt x="16169" y="29266"/>
                    <a:pt x="15931" y="29862"/>
                    <a:pt x="15633" y="30445"/>
                  </a:cubicBezTo>
                  <a:lnTo>
                    <a:pt x="16324" y="30802"/>
                  </a:lnTo>
                  <a:cubicBezTo>
                    <a:pt x="16633" y="30195"/>
                    <a:pt x="16895" y="29552"/>
                    <a:pt x="17086" y="28897"/>
                  </a:cubicBezTo>
                  <a:lnTo>
                    <a:pt x="16348" y="28671"/>
                  </a:lnTo>
                  <a:close/>
                  <a:moveTo>
                    <a:pt x="14633" y="32100"/>
                  </a:moveTo>
                  <a:cubicBezTo>
                    <a:pt x="14276" y="32600"/>
                    <a:pt x="13859" y="33112"/>
                    <a:pt x="13407" y="33600"/>
                  </a:cubicBezTo>
                  <a:lnTo>
                    <a:pt x="13990" y="34136"/>
                  </a:lnTo>
                  <a:cubicBezTo>
                    <a:pt x="14455" y="33612"/>
                    <a:pt x="14883" y="33100"/>
                    <a:pt x="15276" y="32564"/>
                  </a:cubicBezTo>
                  <a:lnTo>
                    <a:pt x="14633" y="32100"/>
                  </a:lnTo>
                  <a:close/>
                  <a:moveTo>
                    <a:pt x="12026" y="34969"/>
                  </a:moveTo>
                  <a:cubicBezTo>
                    <a:pt x="11549" y="35374"/>
                    <a:pt x="11037" y="35791"/>
                    <a:pt x="10502" y="36196"/>
                  </a:cubicBezTo>
                  <a:lnTo>
                    <a:pt x="10966" y="36815"/>
                  </a:lnTo>
                  <a:cubicBezTo>
                    <a:pt x="11514" y="36398"/>
                    <a:pt x="12061" y="35981"/>
                    <a:pt x="12550" y="35565"/>
                  </a:cubicBezTo>
                  <a:lnTo>
                    <a:pt x="12026" y="34969"/>
                  </a:lnTo>
                  <a:close/>
                  <a:moveTo>
                    <a:pt x="8882" y="37315"/>
                  </a:moveTo>
                  <a:cubicBezTo>
                    <a:pt x="8347" y="37636"/>
                    <a:pt x="7787" y="37982"/>
                    <a:pt x="7204" y="38303"/>
                  </a:cubicBezTo>
                  <a:lnTo>
                    <a:pt x="7597" y="38994"/>
                  </a:lnTo>
                  <a:cubicBezTo>
                    <a:pt x="8192" y="38648"/>
                    <a:pt x="8763" y="38303"/>
                    <a:pt x="9299" y="37970"/>
                  </a:cubicBezTo>
                  <a:lnTo>
                    <a:pt x="8882" y="37315"/>
                  </a:lnTo>
                  <a:close/>
                  <a:moveTo>
                    <a:pt x="5465" y="39220"/>
                  </a:moveTo>
                  <a:cubicBezTo>
                    <a:pt x="4882" y="39494"/>
                    <a:pt x="4287" y="39768"/>
                    <a:pt x="3679" y="40030"/>
                  </a:cubicBezTo>
                  <a:lnTo>
                    <a:pt x="3989" y="40744"/>
                  </a:lnTo>
                  <a:cubicBezTo>
                    <a:pt x="4620" y="40482"/>
                    <a:pt x="5227" y="40196"/>
                    <a:pt x="5799" y="39910"/>
                  </a:cubicBezTo>
                  <a:lnTo>
                    <a:pt x="5465" y="39220"/>
                  </a:lnTo>
                  <a:close/>
                  <a:moveTo>
                    <a:pt x="1846" y="40780"/>
                  </a:moveTo>
                  <a:cubicBezTo>
                    <a:pt x="1239" y="41018"/>
                    <a:pt x="620" y="41244"/>
                    <a:pt x="0" y="41446"/>
                  </a:cubicBezTo>
                  <a:lnTo>
                    <a:pt x="250" y="42196"/>
                  </a:lnTo>
                  <a:cubicBezTo>
                    <a:pt x="893" y="41982"/>
                    <a:pt x="1512" y="41744"/>
                    <a:pt x="2132" y="41506"/>
                  </a:cubicBezTo>
                  <a:lnTo>
                    <a:pt x="1846" y="407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3;p36"/>
            <p:cNvSpPr/>
            <p:nvPr/>
          </p:nvSpPr>
          <p:spPr>
            <a:xfrm>
              <a:off x="8374138" y="2699589"/>
              <a:ext cx="124075" cy="141736"/>
            </a:xfrm>
            <a:custGeom>
              <a:avLst/>
              <a:gdLst/>
              <a:ahLst/>
              <a:cxnLst/>
              <a:rect l="l" t="t" r="r" b="b"/>
              <a:pathLst>
                <a:path w="3871" h="4422" extrusionOk="0">
                  <a:moveTo>
                    <a:pt x="2132" y="0"/>
                  </a:moveTo>
                  <a:cubicBezTo>
                    <a:pt x="1989" y="0"/>
                    <a:pt x="1489" y="1536"/>
                    <a:pt x="1406" y="1620"/>
                  </a:cubicBezTo>
                  <a:cubicBezTo>
                    <a:pt x="1287" y="1774"/>
                    <a:pt x="1" y="1965"/>
                    <a:pt x="156" y="2179"/>
                  </a:cubicBezTo>
                  <a:cubicBezTo>
                    <a:pt x="299" y="2382"/>
                    <a:pt x="1168" y="2596"/>
                    <a:pt x="1275" y="2727"/>
                  </a:cubicBezTo>
                  <a:cubicBezTo>
                    <a:pt x="1367" y="2854"/>
                    <a:pt x="1764" y="4421"/>
                    <a:pt x="1884" y="4421"/>
                  </a:cubicBezTo>
                  <a:cubicBezTo>
                    <a:pt x="1888" y="4421"/>
                    <a:pt x="1891" y="4420"/>
                    <a:pt x="1894" y="4418"/>
                  </a:cubicBezTo>
                  <a:cubicBezTo>
                    <a:pt x="2001" y="4334"/>
                    <a:pt x="2585" y="2822"/>
                    <a:pt x="2585" y="2822"/>
                  </a:cubicBezTo>
                  <a:cubicBezTo>
                    <a:pt x="2585" y="2822"/>
                    <a:pt x="3870" y="2560"/>
                    <a:pt x="3787" y="2429"/>
                  </a:cubicBezTo>
                  <a:cubicBezTo>
                    <a:pt x="3716" y="2298"/>
                    <a:pt x="2596" y="1774"/>
                    <a:pt x="2596" y="1774"/>
                  </a:cubicBezTo>
                  <a:cubicBezTo>
                    <a:pt x="2596" y="1774"/>
                    <a:pt x="2287" y="0"/>
                    <a:pt x="2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04;p36"/>
            <p:cNvSpPr/>
            <p:nvPr/>
          </p:nvSpPr>
          <p:spPr>
            <a:xfrm>
              <a:off x="8015419" y="4357248"/>
              <a:ext cx="265234" cy="551207"/>
            </a:xfrm>
            <a:custGeom>
              <a:avLst/>
              <a:gdLst/>
              <a:ahLst/>
              <a:cxnLst/>
              <a:rect l="l" t="t" r="r" b="b"/>
              <a:pathLst>
                <a:path w="8275" h="17197" extrusionOk="0">
                  <a:moveTo>
                    <a:pt x="1975" y="1"/>
                  </a:moveTo>
                  <a:cubicBezTo>
                    <a:pt x="855" y="1"/>
                    <a:pt x="0" y="69"/>
                    <a:pt x="0" y="69"/>
                  </a:cubicBezTo>
                  <a:cubicBezTo>
                    <a:pt x="0" y="69"/>
                    <a:pt x="1334" y="15047"/>
                    <a:pt x="2667" y="16309"/>
                  </a:cubicBezTo>
                  <a:cubicBezTo>
                    <a:pt x="3312" y="16914"/>
                    <a:pt x="4214" y="17196"/>
                    <a:pt x="5032" y="17196"/>
                  </a:cubicBezTo>
                  <a:cubicBezTo>
                    <a:pt x="5921" y="17196"/>
                    <a:pt x="6711" y="16863"/>
                    <a:pt x="6965" y="16249"/>
                  </a:cubicBezTo>
                  <a:cubicBezTo>
                    <a:pt x="7465" y="15071"/>
                    <a:pt x="8275" y="1986"/>
                    <a:pt x="6692" y="831"/>
                  </a:cubicBezTo>
                  <a:cubicBezTo>
                    <a:pt x="5750" y="142"/>
                    <a:pt x="3588" y="1"/>
                    <a:pt x="1975" y="1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05;p36"/>
            <p:cNvSpPr/>
            <p:nvPr/>
          </p:nvSpPr>
          <p:spPr>
            <a:xfrm>
              <a:off x="7902816" y="4935395"/>
              <a:ext cx="367931" cy="156576"/>
            </a:xfrm>
            <a:custGeom>
              <a:avLst/>
              <a:gdLst/>
              <a:ahLst/>
              <a:cxnLst/>
              <a:rect l="l" t="t" r="r" b="b"/>
              <a:pathLst>
                <a:path w="11479" h="4885" extrusionOk="0">
                  <a:moveTo>
                    <a:pt x="8032" y="0"/>
                  </a:moveTo>
                  <a:cubicBezTo>
                    <a:pt x="7207" y="0"/>
                    <a:pt x="6362" y="67"/>
                    <a:pt x="5894" y="296"/>
                  </a:cubicBezTo>
                  <a:cubicBezTo>
                    <a:pt x="4787" y="856"/>
                    <a:pt x="1" y="4011"/>
                    <a:pt x="1572" y="4582"/>
                  </a:cubicBezTo>
                  <a:cubicBezTo>
                    <a:pt x="2146" y="4790"/>
                    <a:pt x="3196" y="4884"/>
                    <a:pt x="4376" y="4884"/>
                  </a:cubicBezTo>
                  <a:cubicBezTo>
                    <a:pt x="6382" y="4884"/>
                    <a:pt x="8762" y="4611"/>
                    <a:pt x="9812" y="4154"/>
                  </a:cubicBezTo>
                  <a:cubicBezTo>
                    <a:pt x="11478" y="3415"/>
                    <a:pt x="11228" y="237"/>
                    <a:pt x="10288" y="129"/>
                  </a:cubicBezTo>
                  <a:cubicBezTo>
                    <a:pt x="10288" y="129"/>
                    <a:pt x="9179" y="0"/>
                    <a:pt x="80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06;p36"/>
            <p:cNvSpPr/>
            <p:nvPr/>
          </p:nvSpPr>
          <p:spPr>
            <a:xfrm>
              <a:off x="8071897" y="4952511"/>
              <a:ext cx="51925" cy="45803"/>
            </a:xfrm>
            <a:custGeom>
              <a:avLst/>
              <a:gdLst/>
              <a:ahLst/>
              <a:cxnLst/>
              <a:rect l="l" t="t" r="r" b="b"/>
              <a:pathLst>
                <a:path w="1620" h="1429" extrusionOk="0">
                  <a:moveTo>
                    <a:pt x="60" y="0"/>
                  </a:moveTo>
                  <a:lnTo>
                    <a:pt x="0" y="357"/>
                  </a:lnTo>
                  <a:cubicBezTo>
                    <a:pt x="941" y="536"/>
                    <a:pt x="1262" y="1405"/>
                    <a:pt x="1286" y="1429"/>
                  </a:cubicBezTo>
                  <a:lnTo>
                    <a:pt x="1620" y="1310"/>
                  </a:lnTo>
                  <a:cubicBezTo>
                    <a:pt x="1608" y="1262"/>
                    <a:pt x="1203" y="214"/>
                    <a:pt x="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07;p36"/>
            <p:cNvSpPr/>
            <p:nvPr/>
          </p:nvSpPr>
          <p:spPr>
            <a:xfrm>
              <a:off x="8033337" y="4973121"/>
              <a:ext cx="49649" cy="38559"/>
            </a:xfrm>
            <a:custGeom>
              <a:avLst/>
              <a:gdLst/>
              <a:ahLst/>
              <a:cxnLst/>
              <a:rect l="l" t="t" r="r" b="b"/>
              <a:pathLst>
                <a:path w="1549" h="1203" extrusionOk="0">
                  <a:moveTo>
                    <a:pt x="1" y="0"/>
                  </a:moveTo>
                  <a:lnTo>
                    <a:pt x="1549" y="1203"/>
                  </a:lnTo>
                  <a:cubicBezTo>
                    <a:pt x="1549" y="1203"/>
                    <a:pt x="501" y="179"/>
                    <a:pt x="1" y="0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08;p36"/>
            <p:cNvSpPr/>
            <p:nvPr/>
          </p:nvSpPr>
          <p:spPr>
            <a:xfrm>
              <a:off x="8030677" y="4967769"/>
              <a:ext cx="56124" cy="48111"/>
            </a:xfrm>
            <a:custGeom>
              <a:avLst/>
              <a:gdLst/>
              <a:ahLst/>
              <a:cxnLst/>
              <a:rect l="l" t="t" r="r" b="b"/>
              <a:pathLst>
                <a:path w="1751" h="1501" extrusionOk="0">
                  <a:moveTo>
                    <a:pt x="120" y="0"/>
                  </a:moveTo>
                  <a:lnTo>
                    <a:pt x="0" y="346"/>
                  </a:lnTo>
                  <a:cubicBezTo>
                    <a:pt x="405" y="477"/>
                    <a:pt x="1215" y="1215"/>
                    <a:pt x="1489" y="1501"/>
                  </a:cubicBezTo>
                  <a:lnTo>
                    <a:pt x="1751" y="1251"/>
                  </a:lnTo>
                  <a:cubicBezTo>
                    <a:pt x="1644" y="1143"/>
                    <a:pt x="655" y="191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09;p36"/>
            <p:cNvSpPr/>
            <p:nvPr/>
          </p:nvSpPr>
          <p:spPr>
            <a:xfrm>
              <a:off x="7999777" y="5000591"/>
              <a:ext cx="49617" cy="38559"/>
            </a:xfrm>
            <a:custGeom>
              <a:avLst/>
              <a:gdLst/>
              <a:ahLst/>
              <a:cxnLst/>
              <a:rect l="l" t="t" r="r" b="b"/>
              <a:pathLst>
                <a:path w="1548" h="1203" extrusionOk="0">
                  <a:moveTo>
                    <a:pt x="0" y="0"/>
                  </a:moveTo>
                  <a:lnTo>
                    <a:pt x="1548" y="1203"/>
                  </a:lnTo>
                  <a:cubicBezTo>
                    <a:pt x="1548" y="1203"/>
                    <a:pt x="512" y="179"/>
                    <a:pt x="0" y="0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10;p36"/>
            <p:cNvSpPr/>
            <p:nvPr/>
          </p:nvSpPr>
          <p:spPr>
            <a:xfrm>
              <a:off x="7997469" y="4995238"/>
              <a:ext cx="55739" cy="48495"/>
            </a:xfrm>
            <a:custGeom>
              <a:avLst/>
              <a:gdLst/>
              <a:ahLst/>
              <a:cxnLst/>
              <a:rect l="l" t="t" r="r" b="b"/>
              <a:pathLst>
                <a:path w="1739" h="1513" extrusionOk="0">
                  <a:moveTo>
                    <a:pt x="120" y="1"/>
                  </a:moveTo>
                  <a:lnTo>
                    <a:pt x="1" y="346"/>
                  </a:lnTo>
                  <a:cubicBezTo>
                    <a:pt x="405" y="477"/>
                    <a:pt x="1203" y="1227"/>
                    <a:pt x="1489" y="1513"/>
                  </a:cubicBezTo>
                  <a:lnTo>
                    <a:pt x="1739" y="1251"/>
                  </a:lnTo>
                  <a:cubicBezTo>
                    <a:pt x="1632" y="1156"/>
                    <a:pt x="655" y="203"/>
                    <a:pt x="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11;p36"/>
            <p:cNvSpPr/>
            <p:nvPr/>
          </p:nvSpPr>
          <p:spPr>
            <a:xfrm>
              <a:off x="8075327" y="4841478"/>
              <a:ext cx="177475" cy="107280"/>
            </a:xfrm>
            <a:custGeom>
              <a:avLst/>
              <a:gdLst/>
              <a:ahLst/>
              <a:cxnLst/>
              <a:rect l="l" t="t" r="r" b="b"/>
              <a:pathLst>
                <a:path w="5537" h="3347" extrusionOk="0">
                  <a:moveTo>
                    <a:pt x="2363" y="0"/>
                  </a:moveTo>
                  <a:cubicBezTo>
                    <a:pt x="1407" y="0"/>
                    <a:pt x="520" y="60"/>
                    <a:pt x="358" y="273"/>
                  </a:cubicBezTo>
                  <a:cubicBezTo>
                    <a:pt x="0" y="738"/>
                    <a:pt x="262" y="2976"/>
                    <a:pt x="632" y="3107"/>
                  </a:cubicBezTo>
                  <a:cubicBezTo>
                    <a:pt x="882" y="3193"/>
                    <a:pt x="2712" y="3346"/>
                    <a:pt x="3981" y="3346"/>
                  </a:cubicBezTo>
                  <a:cubicBezTo>
                    <a:pt x="4642" y="3346"/>
                    <a:pt x="5150" y="3305"/>
                    <a:pt x="5204" y="3190"/>
                  </a:cubicBezTo>
                  <a:cubicBezTo>
                    <a:pt x="5204" y="3190"/>
                    <a:pt x="5537" y="130"/>
                    <a:pt x="4918" y="95"/>
                  </a:cubicBezTo>
                  <a:cubicBezTo>
                    <a:pt x="4597" y="76"/>
                    <a:pt x="3436" y="0"/>
                    <a:pt x="23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12;p36"/>
            <p:cNvSpPr/>
            <p:nvPr/>
          </p:nvSpPr>
          <p:spPr>
            <a:xfrm>
              <a:off x="8453140" y="4323079"/>
              <a:ext cx="453863" cy="515981"/>
            </a:xfrm>
            <a:custGeom>
              <a:avLst/>
              <a:gdLst/>
              <a:ahLst/>
              <a:cxnLst/>
              <a:rect l="l" t="t" r="r" b="b"/>
              <a:pathLst>
                <a:path w="14160" h="16098" extrusionOk="0">
                  <a:moveTo>
                    <a:pt x="6419" y="1"/>
                  </a:moveTo>
                  <a:cubicBezTo>
                    <a:pt x="6391" y="1"/>
                    <a:pt x="6363" y="2"/>
                    <a:pt x="6335" y="4"/>
                  </a:cubicBezTo>
                  <a:cubicBezTo>
                    <a:pt x="4382" y="111"/>
                    <a:pt x="1" y="2254"/>
                    <a:pt x="1" y="2254"/>
                  </a:cubicBezTo>
                  <a:cubicBezTo>
                    <a:pt x="1" y="2254"/>
                    <a:pt x="3715" y="11767"/>
                    <a:pt x="10252" y="15899"/>
                  </a:cubicBezTo>
                  <a:cubicBezTo>
                    <a:pt x="10470" y="16037"/>
                    <a:pt x="10705" y="16098"/>
                    <a:pt x="10947" y="16098"/>
                  </a:cubicBezTo>
                  <a:cubicBezTo>
                    <a:pt x="12433" y="16098"/>
                    <a:pt x="14159" y="13783"/>
                    <a:pt x="13586" y="12851"/>
                  </a:cubicBezTo>
                  <a:cubicBezTo>
                    <a:pt x="8528" y="4413"/>
                    <a:pt x="8305" y="1"/>
                    <a:pt x="6419" y="1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13;p36"/>
            <p:cNvSpPr/>
            <p:nvPr/>
          </p:nvSpPr>
          <p:spPr>
            <a:xfrm>
              <a:off x="8757903" y="4788718"/>
              <a:ext cx="262542" cy="291838"/>
            </a:xfrm>
            <a:custGeom>
              <a:avLst/>
              <a:gdLst/>
              <a:ahLst/>
              <a:cxnLst/>
              <a:rect l="l" t="t" r="r" b="b"/>
              <a:pathLst>
                <a:path w="8191" h="9105" extrusionOk="0">
                  <a:moveTo>
                    <a:pt x="5546" y="1"/>
                  </a:moveTo>
                  <a:cubicBezTo>
                    <a:pt x="5447" y="1"/>
                    <a:pt x="5357" y="24"/>
                    <a:pt x="5280" y="74"/>
                  </a:cubicBezTo>
                  <a:cubicBezTo>
                    <a:pt x="5280" y="74"/>
                    <a:pt x="2518" y="1860"/>
                    <a:pt x="2006" y="3015"/>
                  </a:cubicBezTo>
                  <a:cubicBezTo>
                    <a:pt x="1531" y="4101"/>
                    <a:pt x="1" y="9105"/>
                    <a:pt x="1191" y="9105"/>
                  </a:cubicBezTo>
                  <a:cubicBezTo>
                    <a:pt x="1253" y="9105"/>
                    <a:pt x="1322" y="9091"/>
                    <a:pt x="1399" y="9063"/>
                  </a:cubicBezTo>
                  <a:cubicBezTo>
                    <a:pt x="2959" y="8515"/>
                    <a:pt x="6649" y="5098"/>
                    <a:pt x="7471" y="3467"/>
                  </a:cubicBezTo>
                  <a:cubicBezTo>
                    <a:pt x="8191" y="2006"/>
                    <a:pt x="6466" y="1"/>
                    <a:pt x="55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4;p36"/>
            <p:cNvSpPr/>
            <p:nvPr/>
          </p:nvSpPr>
          <p:spPr>
            <a:xfrm>
              <a:off x="8813419" y="4893341"/>
              <a:ext cx="64906" cy="19135"/>
            </a:xfrm>
            <a:custGeom>
              <a:avLst/>
              <a:gdLst/>
              <a:ahLst/>
              <a:cxnLst/>
              <a:rect l="l" t="t" r="r" b="b"/>
              <a:pathLst>
                <a:path w="2025" h="597" extrusionOk="0">
                  <a:moveTo>
                    <a:pt x="970" y="0"/>
                  </a:moveTo>
                  <a:cubicBezTo>
                    <a:pt x="673" y="0"/>
                    <a:pt x="339" y="64"/>
                    <a:pt x="0" y="251"/>
                  </a:cubicBezTo>
                  <a:lnTo>
                    <a:pt x="179" y="584"/>
                  </a:lnTo>
                  <a:cubicBezTo>
                    <a:pt x="447" y="430"/>
                    <a:pt x="718" y="378"/>
                    <a:pt x="959" y="378"/>
                  </a:cubicBezTo>
                  <a:cubicBezTo>
                    <a:pt x="1446" y="378"/>
                    <a:pt x="1818" y="588"/>
                    <a:pt x="1834" y="596"/>
                  </a:cubicBezTo>
                  <a:lnTo>
                    <a:pt x="2024" y="275"/>
                  </a:lnTo>
                  <a:cubicBezTo>
                    <a:pt x="2000" y="251"/>
                    <a:pt x="1560" y="0"/>
                    <a:pt x="9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5;p36"/>
            <p:cNvSpPr/>
            <p:nvPr/>
          </p:nvSpPr>
          <p:spPr>
            <a:xfrm>
              <a:off x="8794700" y="4940395"/>
              <a:ext cx="63015" cy="3366"/>
            </a:xfrm>
            <a:custGeom>
              <a:avLst/>
              <a:gdLst/>
              <a:ahLst/>
              <a:cxnLst/>
              <a:rect l="l" t="t" r="r" b="b"/>
              <a:pathLst>
                <a:path w="1966" h="105" extrusionOk="0">
                  <a:moveTo>
                    <a:pt x="964" y="1"/>
                  </a:moveTo>
                  <a:cubicBezTo>
                    <a:pt x="593" y="1"/>
                    <a:pt x="211" y="24"/>
                    <a:pt x="1" y="104"/>
                  </a:cubicBezTo>
                  <a:lnTo>
                    <a:pt x="1965" y="45"/>
                  </a:lnTo>
                  <a:cubicBezTo>
                    <a:pt x="1965" y="45"/>
                    <a:pt x="1474" y="1"/>
                    <a:pt x="964" y="1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16;p36"/>
            <p:cNvSpPr/>
            <p:nvPr/>
          </p:nvSpPr>
          <p:spPr>
            <a:xfrm>
              <a:off x="8792040" y="4934850"/>
              <a:ext cx="65676" cy="14616"/>
            </a:xfrm>
            <a:custGeom>
              <a:avLst/>
              <a:gdLst/>
              <a:ahLst/>
              <a:cxnLst/>
              <a:rect l="l" t="t" r="r" b="b"/>
              <a:pathLst>
                <a:path w="2049" h="456" extrusionOk="0">
                  <a:moveTo>
                    <a:pt x="1099" y="0"/>
                  </a:moveTo>
                  <a:cubicBezTo>
                    <a:pt x="692" y="0"/>
                    <a:pt x="254" y="27"/>
                    <a:pt x="0" y="123"/>
                  </a:cubicBezTo>
                  <a:lnTo>
                    <a:pt x="143" y="456"/>
                  </a:lnTo>
                  <a:cubicBezTo>
                    <a:pt x="328" y="389"/>
                    <a:pt x="670" y="366"/>
                    <a:pt x="1019" y="366"/>
                  </a:cubicBezTo>
                  <a:cubicBezTo>
                    <a:pt x="1414" y="366"/>
                    <a:pt x="1817" y="395"/>
                    <a:pt x="2013" y="420"/>
                  </a:cubicBezTo>
                  <a:lnTo>
                    <a:pt x="2048" y="39"/>
                  </a:lnTo>
                  <a:cubicBezTo>
                    <a:pt x="1967" y="33"/>
                    <a:pt x="1552" y="0"/>
                    <a:pt x="1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7;p36"/>
            <p:cNvSpPr/>
            <p:nvPr/>
          </p:nvSpPr>
          <p:spPr>
            <a:xfrm>
              <a:off x="8787071" y="4983539"/>
              <a:ext cx="63015" cy="3333"/>
            </a:xfrm>
            <a:custGeom>
              <a:avLst/>
              <a:gdLst/>
              <a:ahLst/>
              <a:cxnLst/>
              <a:rect l="l" t="t" r="r" b="b"/>
              <a:pathLst>
                <a:path w="1966" h="104" extrusionOk="0">
                  <a:moveTo>
                    <a:pt x="964" y="0"/>
                  </a:moveTo>
                  <a:cubicBezTo>
                    <a:pt x="593" y="0"/>
                    <a:pt x="211" y="24"/>
                    <a:pt x="1" y="104"/>
                  </a:cubicBezTo>
                  <a:lnTo>
                    <a:pt x="1965" y="44"/>
                  </a:lnTo>
                  <a:cubicBezTo>
                    <a:pt x="1965" y="44"/>
                    <a:pt x="1474" y="0"/>
                    <a:pt x="964" y="0"/>
                  </a:cubicBezTo>
                  <a:close/>
                </a:path>
              </a:pathLst>
            </a:custGeom>
            <a:solidFill>
              <a:srgbClr val="CA4F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18;p36"/>
            <p:cNvSpPr/>
            <p:nvPr/>
          </p:nvSpPr>
          <p:spPr>
            <a:xfrm>
              <a:off x="8784411" y="4977897"/>
              <a:ext cx="65676" cy="14712"/>
            </a:xfrm>
            <a:custGeom>
              <a:avLst/>
              <a:gdLst/>
              <a:ahLst/>
              <a:cxnLst/>
              <a:rect l="l" t="t" r="r" b="b"/>
              <a:pathLst>
                <a:path w="2049" h="459" extrusionOk="0">
                  <a:moveTo>
                    <a:pt x="1062" y="1"/>
                  </a:moveTo>
                  <a:cubicBezTo>
                    <a:pt x="665" y="1"/>
                    <a:pt x="246" y="26"/>
                    <a:pt x="0" y="113"/>
                  </a:cubicBezTo>
                  <a:lnTo>
                    <a:pt x="143" y="458"/>
                  </a:lnTo>
                  <a:cubicBezTo>
                    <a:pt x="328" y="383"/>
                    <a:pt x="684" y="359"/>
                    <a:pt x="1045" y="359"/>
                  </a:cubicBezTo>
                  <a:cubicBezTo>
                    <a:pt x="1428" y="359"/>
                    <a:pt x="1816" y="386"/>
                    <a:pt x="2012" y="411"/>
                  </a:cubicBezTo>
                  <a:lnTo>
                    <a:pt x="2048" y="42"/>
                  </a:lnTo>
                  <a:cubicBezTo>
                    <a:pt x="1964" y="35"/>
                    <a:pt x="1529" y="1"/>
                    <a:pt x="10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319;p36"/>
            <p:cNvSpPr/>
            <p:nvPr/>
          </p:nvSpPr>
          <p:spPr>
            <a:xfrm>
              <a:off x="8755403" y="4709162"/>
              <a:ext cx="184366" cy="173083"/>
            </a:xfrm>
            <a:custGeom>
              <a:avLst/>
              <a:gdLst/>
              <a:ahLst/>
              <a:cxnLst/>
              <a:rect l="l" t="t" r="r" b="b"/>
              <a:pathLst>
                <a:path w="5752" h="5400" extrusionOk="0">
                  <a:moveTo>
                    <a:pt x="3825" y="0"/>
                  </a:moveTo>
                  <a:cubicBezTo>
                    <a:pt x="3789" y="0"/>
                    <a:pt x="3756" y="10"/>
                    <a:pt x="3727" y="32"/>
                  </a:cubicBezTo>
                  <a:cubicBezTo>
                    <a:pt x="3227" y="389"/>
                    <a:pt x="0" y="2699"/>
                    <a:pt x="36" y="3282"/>
                  </a:cubicBezTo>
                  <a:cubicBezTo>
                    <a:pt x="59" y="3829"/>
                    <a:pt x="1705" y="5399"/>
                    <a:pt x="2192" y="5399"/>
                  </a:cubicBezTo>
                  <a:cubicBezTo>
                    <a:pt x="2214" y="5399"/>
                    <a:pt x="2234" y="5396"/>
                    <a:pt x="2251" y="5390"/>
                  </a:cubicBezTo>
                  <a:cubicBezTo>
                    <a:pt x="2608" y="5259"/>
                    <a:pt x="5751" y="2830"/>
                    <a:pt x="5692" y="2472"/>
                  </a:cubicBezTo>
                  <a:cubicBezTo>
                    <a:pt x="5692" y="2472"/>
                    <a:pt x="4387" y="0"/>
                    <a:pt x="38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320;p36"/>
            <p:cNvSpPr/>
            <p:nvPr/>
          </p:nvSpPr>
          <p:spPr>
            <a:xfrm>
              <a:off x="8040228" y="4536522"/>
              <a:ext cx="224015" cy="137024"/>
            </a:xfrm>
            <a:custGeom>
              <a:avLst/>
              <a:gdLst/>
              <a:ahLst/>
              <a:cxnLst/>
              <a:rect l="l" t="t" r="r" b="b"/>
              <a:pathLst>
                <a:path w="6989" h="4275" extrusionOk="0">
                  <a:moveTo>
                    <a:pt x="6810" y="0"/>
                  </a:moveTo>
                  <a:lnTo>
                    <a:pt x="6810" y="0"/>
                  </a:lnTo>
                  <a:cubicBezTo>
                    <a:pt x="6810" y="0"/>
                    <a:pt x="12" y="227"/>
                    <a:pt x="12" y="548"/>
                  </a:cubicBezTo>
                  <a:cubicBezTo>
                    <a:pt x="0" y="881"/>
                    <a:pt x="95" y="4001"/>
                    <a:pt x="417" y="4275"/>
                  </a:cubicBezTo>
                  <a:cubicBezTo>
                    <a:pt x="417" y="4275"/>
                    <a:pt x="6453" y="4132"/>
                    <a:pt x="6715" y="4096"/>
                  </a:cubicBezTo>
                  <a:cubicBezTo>
                    <a:pt x="6989" y="4048"/>
                    <a:pt x="6810" y="0"/>
                    <a:pt x="6810" y="0"/>
                  </a:cubicBezTo>
                  <a:close/>
                </a:path>
              </a:pathLst>
            </a:custGeom>
            <a:solidFill>
              <a:srgbClr val="CF6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321;p36"/>
            <p:cNvSpPr/>
            <p:nvPr/>
          </p:nvSpPr>
          <p:spPr>
            <a:xfrm>
              <a:off x="8518785" y="4408277"/>
              <a:ext cx="270235" cy="232829"/>
            </a:xfrm>
            <a:custGeom>
              <a:avLst/>
              <a:gdLst/>
              <a:ahLst/>
              <a:cxnLst/>
              <a:rect l="l" t="t" r="r" b="b"/>
              <a:pathLst>
                <a:path w="8431" h="7264" extrusionOk="0">
                  <a:moveTo>
                    <a:pt x="6489" y="1"/>
                  </a:moveTo>
                  <a:cubicBezTo>
                    <a:pt x="6489" y="1"/>
                    <a:pt x="1" y="3454"/>
                    <a:pt x="108" y="3847"/>
                  </a:cubicBezTo>
                  <a:cubicBezTo>
                    <a:pt x="191" y="4263"/>
                    <a:pt x="1906" y="7121"/>
                    <a:pt x="2215" y="7264"/>
                  </a:cubicBezTo>
                  <a:cubicBezTo>
                    <a:pt x="2215" y="7264"/>
                    <a:pt x="8430" y="4644"/>
                    <a:pt x="8383" y="4049"/>
                  </a:cubicBezTo>
                  <a:cubicBezTo>
                    <a:pt x="8335" y="3454"/>
                    <a:pt x="6489" y="1"/>
                    <a:pt x="6489" y="1"/>
                  </a:cubicBezTo>
                  <a:close/>
                </a:path>
              </a:pathLst>
            </a:custGeom>
            <a:solidFill>
              <a:srgbClr val="CF6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22;p36"/>
            <p:cNvSpPr/>
            <p:nvPr/>
          </p:nvSpPr>
          <p:spPr>
            <a:xfrm>
              <a:off x="7887174" y="4176883"/>
              <a:ext cx="945324" cy="451556"/>
            </a:xfrm>
            <a:custGeom>
              <a:avLst/>
              <a:gdLst/>
              <a:ahLst/>
              <a:cxnLst/>
              <a:rect l="l" t="t" r="r" b="b"/>
              <a:pathLst>
                <a:path w="29493" h="14088" extrusionOk="0">
                  <a:moveTo>
                    <a:pt x="22802" y="0"/>
                  </a:moveTo>
                  <a:cubicBezTo>
                    <a:pt x="16214" y="0"/>
                    <a:pt x="596" y="1803"/>
                    <a:pt x="596" y="1803"/>
                  </a:cubicBezTo>
                  <a:cubicBezTo>
                    <a:pt x="596" y="1803"/>
                    <a:pt x="1" y="12054"/>
                    <a:pt x="2084" y="13173"/>
                  </a:cubicBezTo>
                  <a:cubicBezTo>
                    <a:pt x="3070" y="13695"/>
                    <a:pt x="5732" y="14087"/>
                    <a:pt x="8222" y="14087"/>
                  </a:cubicBezTo>
                  <a:cubicBezTo>
                    <a:pt x="10393" y="14087"/>
                    <a:pt x="12434" y="13789"/>
                    <a:pt x="13121" y="13018"/>
                  </a:cubicBezTo>
                  <a:cubicBezTo>
                    <a:pt x="14390" y="11585"/>
                    <a:pt x="14417" y="4084"/>
                    <a:pt x="14401" y="2104"/>
                  </a:cubicBezTo>
                  <a:lnTo>
                    <a:pt x="14401" y="2104"/>
                  </a:lnTo>
                  <a:cubicBezTo>
                    <a:pt x="14436" y="3947"/>
                    <a:pt x="14683" y="10555"/>
                    <a:pt x="16419" y="12292"/>
                  </a:cubicBezTo>
                  <a:cubicBezTo>
                    <a:pt x="16854" y="12726"/>
                    <a:pt x="17534" y="12906"/>
                    <a:pt x="18353" y="12906"/>
                  </a:cubicBezTo>
                  <a:cubicBezTo>
                    <a:pt x="21349" y="12906"/>
                    <a:pt x="26198" y="10499"/>
                    <a:pt x="27647" y="9339"/>
                  </a:cubicBezTo>
                  <a:cubicBezTo>
                    <a:pt x="29492" y="7875"/>
                    <a:pt x="26909" y="1624"/>
                    <a:pt x="25623" y="338"/>
                  </a:cubicBezTo>
                  <a:cubicBezTo>
                    <a:pt x="25378" y="98"/>
                    <a:pt x="24334" y="0"/>
                    <a:pt x="22802" y="0"/>
                  </a:cubicBezTo>
                  <a:close/>
                </a:path>
              </a:pathLst>
            </a:custGeom>
            <a:solidFill>
              <a:srgbClr val="9DA6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323;p36"/>
            <p:cNvSpPr/>
            <p:nvPr/>
          </p:nvSpPr>
          <p:spPr>
            <a:xfrm>
              <a:off x="7597508" y="2673933"/>
              <a:ext cx="1383803" cy="1302806"/>
            </a:xfrm>
            <a:custGeom>
              <a:avLst/>
              <a:gdLst/>
              <a:ahLst/>
              <a:cxnLst/>
              <a:rect l="l" t="t" r="r" b="b"/>
              <a:pathLst>
                <a:path w="43173" h="40646" extrusionOk="0">
                  <a:moveTo>
                    <a:pt x="23498" y="1"/>
                  </a:moveTo>
                  <a:cubicBezTo>
                    <a:pt x="22174" y="1"/>
                    <a:pt x="20652" y="118"/>
                    <a:pt x="18896" y="376"/>
                  </a:cubicBezTo>
                  <a:cubicBezTo>
                    <a:pt x="5883" y="2293"/>
                    <a:pt x="12764" y="9699"/>
                    <a:pt x="7121" y="13866"/>
                  </a:cubicBezTo>
                  <a:cubicBezTo>
                    <a:pt x="1477" y="18033"/>
                    <a:pt x="9812" y="21212"/>
                    <a:pt x="4918" y="24165"/>
                  </a:cubicBezTo>
                  <a:cubicBezTo>
                    <a:pt x="1" y="27106"/>
                    <a:pt x="5156" y="33475"/>
                    <a:pt x="5156" y="33475"/>
                  </a:cubicBezTo>
                  <a:cubicBezTo>
                    <a:pt x="7263" y="39059"/>
                    <a:pt x="9746" y="40646"/>
                    <a:pt x="12348" y="40646"/>
                  </a:cubicBezTo>
                  <a:cubicBezTo>
                    <a:pt x="15775" y="40646"/>
                    <a:pt x="19411" y="37895"/>
                    <a:pt x="22674" y="37895"/>
                  </a:cubicBezTo>
                  <a:cubicBezTo>
                    <a:pt x="23570" y="37895"/>
                    <a:pt x="24438" y="38102"/>
                    <a:pt x="25266" y="38631"/>
                  </a:cubicBezTo>
                  <a:cubicBezTo>
                    <a:pt x="26329" y="39312"/>
                    <a:pt x="27562" y="39617"/>
                    <a:pt x="28873" y="39617"/>
                  </a:cubicBezTo>
                  <a:cubicBezTo>
                    <a:pt x="35127" y="39617"/>
                    <a:pt x="43173" y="32690"/>
                    <a:pt x="43173" y="26617"/>
                  </a:cubicBezTo>
                  <a:cubicBezTo>
                    <a:pt x="43173" y="19259"/>
                    <a:pt x="36791" y="21462"/>
                    <a:pt x="38506" y="16319"/>
                  </a:cubicBezTo>
                  <a:cubicBezTo>
                    <a:pt x="40220" y="11163"/>
                    <a:pt x="37267" y="12151"/>
                    <a:pt x="34577" y="9199"/>
                  </a:cubicBezTo>
                  <a:cubicBezTo>
                    <a:pt x="32202" y="6603"/>
                    <a:pt x="33453" y="1"/>
                    <a:pt x="2349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24;p36"/>
            <p:cNvSpPr/>
            <p:nvPr/>
          </p:nvSpPr>
          <p:spPr>
            <a:xfrm>
              <a:off x="8130651" y="3459913"/>
              <a:ext cx="726278" cy="721566"/>
            </a:xfrm>
            <a:custGeom>
              <a:avLst/>
              <a:gdLst/>
              <a:ahLst/>
              <a:cxnLst/>
              <a:rect l="l" t="t" r="r" b="b"/>
              <a:pathLst>
                <a:path w="22659" h="22512" extrusionOk="0">
                  <a:moveTo>
                    <a:pt x="14128" y="0"/>
                  </a:moveTo>
                  <a:cubicBezTo>
                    <a:pt x="11285" y="0"/>
                    <a:pt x="8157" y="799"/>
                    <a:pt x="8157" y="799"/>
                  </a:cubicBezTo>
                  <a:cubicBezTo>
                    <a:pt x="8157" y="799"/>
                    <a:pt x="2799" y="1513"/>
                    <a:pt x="2084" y="2501"/>
                  </a:cubicBezTo>
                  <a:cubicBezTo>
                    <a:pt x="1370" y="3466"/>
                    <a:pt x="1" y="18575"/>
                    <a:pt x="2263" y="19468"/>
                  </a:cubicBezTo>
                  <a:cubicBezTo>
                    <a:pt x="3915" y="20120"/>
                    <a:pt x="12571" y="22512"/>
                    <a:pt x="17654" y="22512"/>
                  </a:cubicBezTo>
                  <a:cubicBezTo>
                    <a:pt x="19531" y="22512"/>
                    <a:pt x="20920" y="22186"/>
                    <a:pt x="21289" y="21325"/>
                  </a:cubicBezTo>
                  <a:cubicBezTo>
                    <a:pt x="22658" y="18134"/>
                    <a:pt x="20313" y="3108"/>
                    <a:pt x="17991" y="989"/>
                  </a:cubicBezTo>
                  <a:cubicBezTo>
                    <a:pt x="17168" y="242"/>
                    <a:pt x="15691" y="0"/>
                    <a:pt x="1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25;p36"/>
            <p:cNvSpPr/>
            <p:nvPr/>
          </p:nvSpPr>
          <p:spPr>
            <a:xfrm>
              <a:off x="7865057" y="3511103"/>
              <a:ext cx="1029270" cy="814871"/>
            </a:xfrm>
            <a:custGeom>
              <a:avLst/>
              <a:gdLst/>
              <a:ahLst/>
              <a:cxnLst/>
              <a:rect l="l" t="t" r="r" b="b"/>
              <a:pathLst>
                <a:path w="32112" h="25423" extrusionOk="0">
                  <a:moveTo>
                    <a:pt x="14405" y="0"/>
                  </a:moveTo>
                  <a:cubicBezTo>
                    <a:pt x="11040" y="0"/>
                    <a:pt x="7133" y="478"/>
                    <a:pt x="4786" y="2357"/>
                  </a:cubicBezTo>
                  <a:cubicBezTo>
                    <a:pt x="0" y="6179"/>
                    <a:pt x="1060" y="23776"/>
                    <a:pt x="1762" y="24967"/>
                  </a:cubicBezTo>
                  <a:cubicBezTo>
                    <a:pt x="1952" y="25288"/>
                    <a:pt x="3109" y="25422"/>
                    <a:pt x="4902" y="25422"/>
                  </a:cubicBezTo>
                  <a:cubicBezTo>
                    <a:pt x="9752" y="25422"/>
                    <a:pt x="19255" y="24442"/>
                    <a:pt x="26861" y="23538"/>
                  </a:cubicBezTo>
                  <a:cubicBezTo>
                    <a:pt x="32111" y="22931"/>
                    <a:pt x="23420" y="1476"/>
                    <a:pt x="20788" y="511"/>
                  </a:cubicBezTo>
                  <a:cubicBezTo>
                    <a:pt x="20788" y="511"/>
                    <a:pt x="17886" y="0"/>
                    <a:pt x="144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326;p36"/>
            <p:cNvSpPr/>
            <p:nvPr/>
          </p:nvSpPr>
          <p:spPr>
            <a:xfrm>
              <a:off x="8474006" y="3072548"/>
              <a:ext cx="214624" cy="229015"/>
            </a:xfrm>
            <a:custGeom>
              <a:avLst/>
              <a:gdLst/>
              <a:ahLst/>
              <a:cxnLst/>
              <a:rect l="l" t="t" r="r" b="b"/>
              <a:pathLst>
                <a:path w="6696" h="7145" extrusionOk="0">
                  <a:moveTo>
                    <a:pt x="3043" y="1"/>
                  </a:moveTo>
                  <a:cubicBezTo>
                    <a:pt x="1" y="1"/>
                    <a:pt x="505" y="4121"/>
                    <a:pt x="505" y="4121"/>
                  </a:cubicBezTo>
                  <a:cubicBezTo>
                    <a:pt x="505" y="4121"/>
                    <a:pt x="969" y="7145"/>
                    <a:pt x="3049" y="7145"/>
                  </a:cubicBezTo>
                  <a:cubicBezTo>
                    <a:pt x="3300" y="7145"/>
                    <a:pt x="3574" y="7101"/>
                    <a:pt x="3874" y="7002"/>
                  </a:cubicBezTo>
                  <a:cubicBezTo>
                    <a:pt x="6648" y="6097"/>
                    <a:pt x="6696" y="275"/>
                    <a:pt x="3338" y="13"/>
                  </a:cubicBezTo>
                  <a:cubicBezTo>
                    <a:pt x="3236" y="5"/>
                    <a:pt x="3138" y="1"/>
                    <a:pt x="3043" y="1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27;p36"/>
            <p:cNvSpPr/>
            <p:nvPr/>
          </p:nvSpPr>
          <p:spPr>
            <a:xfrm>
              <a:off x="7940607" y="2865644"/>
              <a:ext cx="644223" cy="781953"/>
            </a:xfrm>
            <a:custGeom>
              <a:avLst/>
              <a:gdLst/>
              <a:ahLst/>
              <a:cxnLst/>
              <a:rect l="l" t="t" r="r" b="b"/>
              <a:pathLst>
                <a:path w="20099" h="24396" extrusionOk="0">
                  <a:moveTo>
                    <a:pt x="10456" y="0"/>
                  </a:moveTo>
                  <a:cubicBezTo>
                    <a:pt x="7649" y="0"/>
                    <a:pt x="4601" y="423"/>
                    <a:pt x="3132" y="2027"/>
                  </a:cubicBezTo>
                  <a:cubicBezTo>
                    <a:pt x="1" y="5420"/>
                    <a:pt x="513" y="14088"/>
                    <a:pt x="2322" y="15600"/>
                  </a:cubicBezTo>
                  <a:cubicBezTo>
                    <a:pt x="4942" y="17791"/>
                    <a:pt x="6704" y="16386"/>
                    <a:pt x="6942" y="17779"/>
                  </a:cubicBezTo>
                  <a:cubicBezTo>
                    <a:pt x="7609" y="21577"/>
                    <a:pt x="3751" y="20648"/>
                    <a:pt x="6882" y="23363"/>
                  </a:cubicBezTo>
                  <a:cubicBezTo>
                    <a:pt x="7726" y="24094"/>
                    <a:pt x="8602" y="24396"/>
                    <a:pt x="9432" y="24396"/>
                  </a:cubicBezTo>
                  <a:cubicBezTo>
                    <a:pt x="11671" y="24396"/>
                    <a:pt x="13585" y="22203"/>
                    <a:pt x="13681" y="20327"/>
                  </a:cubicBezTo>
                  <a:cubicBezTo>
                    <a:pt x="13812" y="17755"/>
                    <a:pt x="13455" y="18053"/>
                    <a:pt x="14812" y="17910"/>
                  </a:cubicBezTo>
                  <a:cubicBezTo>
                    <a:pt x="16169" y="17779"/>
                    <a:pt x="19563" y="17636"/>
                    <a:pt x="19824" y="11528"/>
                  </a:cubicBezTo>
                  <a:cubicBezTo>
                    <a:pt x="20098" y="5408"/>
                    <a:pt x="19539" y="932"/>
                    <a:pt x="16419" y="527"/>
                  </a:cubicBezTo>
                  <a:cubicBezTo>
                    <a:pt x="16419" y="527"/>
                    <a:pt x="13588" y="0"/>
                    <a:pt x="10456" y="0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328;p36"/>
            <p:cNvSpPr/>
            <p:nvPr/>
          </p:nvSpPr>
          <p:spPr>
            <a:xfrm>
              <a:off x="8274154" y="3090883"/>
              <a:ext cx="95452" cy="95452"/>
            </a:xfrm>
            <a:custGeom>
              <a:avLst/>
              <a:gdLst/>
              <a:ahLst/>
              <a:cxnLst/>
              <a:rect l="l" t="t" r="r" b="b"/>
              <a:pathLst>
                <a:path w="2978" h="2978" extrusionOk="0">
                  <a:moveTo>
                    <a:pt x="1489" y="1"/>
                  </a:moveTo>
                  <a:cubicBezTo>
                    <a:pt x="667" y="1"/>
                    <a:pt x="1" y="667"/>
                    <a:pt x="1" y="1489"/>
                  </a:cubicBezTo>
                  <a:cubicBezTo>
                    <a:pt x="1" y="2322"/>
                    <a:pt x="667" y="2977"/>
                    <a:pt x="1489" y="2977"/>
                  </a:cubicBezTo>
                  <a:cubicBezTo>
                    <a:pt x="2310" y="2977"/>
                    <a:pt x="2977" y="2322"/>
                    <a:pt x="2977" y="1489"/>
                  </a:cubicBezTo>
                  <a:cubicBezTo>
                    <a:pt x="2977" y="667"/>
                    <a:pt x="2310" y="1"/>
                    <a:pt x="1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329;p36"/>
            <p:cNvSpPr/>
            <p:nvPr/>
          </p:nvSpPr>
          <p:spPr>
            <a:xfrm>
              <a:off x="8062345" y="3071427"/>
              <a:ext cx="95452" cy="95420"/>
            </a:xfrm>
            <a:custGeom>
              <a:avLst/>
              <a:gdLst/>
              <a:ahLst/>
              <a:cxnLst/>
              <a:rect l="l" t="t" r="r" b="b"/>
              <a:pathLst>
                <a:path w="2978" h="2977" extrusionOk="0">
                  <a:moveTo>
                    <a:pt x="1489" y="0"/>
                  </a:moveTo>
                  <a:cubicBezTo>
                    <a:pt x="667" y="0"/>
                    <a:pt x="1" y="667"/>
                    <a:pt x="1" y="1489"/>
                  </a:cubicBezTo>
                  <a:cubicBezTo>
                    <a:pt x="1" y="2310"/>
                    <a:pt x="667" y="2977"/>
                    <a:pt x="1489" y="2977"/>
                  </a:cubicBezTo>
                  <a:cubicBezTo>
                    <a:pt x="2310" y="2977"/>
                    <a:pt x="2977" y="2310"/>
                    <a:pt x="2977" y="1489"/>
                  </a:cubicBezTo>
                  <a:cubicBezTo>
                    <a:pt x="2977" y="667"/>
                    <a:pt x="2310" y="0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330;p36"/>
            <p:cNvSpPr/>
            <p:nvPr/>
          </p:nvSpPr>
          <p:spPr>
            <a:xfrm>
              <a:off x="8361563" y="3184383"/>
              <a:ext cx="125966" cy="125966"/>
            </a:xfrm>
            <a:custGeom>
              <a:avLst/>
              <a:gdLst/>
              <a:ahLst/>
              <a:cxnLst/>
              <a:rect l="l" t="t" r="r" b="b"/>
              <a:pathLst>
                <a:path w="3930" h="3930" extrusionOk="0">
                  <a:moveTo>
                    <a:pt x="1965" y="1"/>
                  </a:moveTo>
                  <a:cubicBezTo>
                    <a:pt x="881" y="1"/>
                    <a:pt x="0" y="882"/>
                    <a:pt x="0" y="1965"/>
                  </a:cubicBezTo>
                  <a:cubicBezTo>
                    <a:pt x="0" y="3061"/>
                    <a:pt x="881" y="3930"/>
                    <a:pt x="1965" y="3930"/>
                  </a:cubicBezTo>
                  <a:cubicBezTo>
                    <a:pt x="3048" y="3930"/>
                    <a:pt x="3929" y="3061"/>
                    <a:pt x="3929" y="1965"/>
                  </a:cubicBezTo>
                  <a:cubicBezTo>
                    <a:pt x="3929" y="882"/>
                    <a:pt x="3048" y="1"/>
                    <a:pt x="1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331;p36"/>
            <p:cNvSpPr/>
            <p:nvPr/>
          </p:nvSpPr>
          <p:spPr>
            <a:xfrm>
              <a:off x="7995578" y="3189351"/>
              <a:ext cx="125966" cy="125966"/>
            </a:xfrm>
            <a:custGeom>
              <a:avLst/>
              <a:gdLst/>
              <a:ahLst/>
              <a:cxnLst/>
              <a:rect l="l" t="t" r="r" b="b"/>
              <a:pathLst>
                <a:path w="3930" h="3930" extrusionOk="0">
                  <a:moveTo>
                    <a:pt x="1965" y="0"/>
                  </a:moveTo>
                  <a:cubicBezTo>
                    <a:pt x="881" y="0"/>
                    <a:pt x="0" y="881"/>
                    <a:pt x="0" y="1965"/>
                  </a:cubicBezTo>
                  <a:cubicBezTo>
                    <a:pt x="0" y="3048"/>
                    <a:pt x="881" y="3929"/>
                    <a:pt x="1965" y="3929"/>
                  </a:cubicBezTo>
                  <a:cubicBezTo>
                    <a:pt x="3048" y="3929"/>
                    <a:pt x="3929" y="3048"/>
                    <a:pt x="3929" y="1965"/>
                  </a:cubicBezTo>
                  <a:cubicBezTo>
                    <a:pt x="3929" y="881"/>
                    <a:pt x="3048" y="0"/>
                    <a:pt x="1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2;p36"/>
            <p:cNvSpPr/>
            <p:nvPr/>
          </p:nvSpPr>
          <p:spPr>
            <a:xfrm>
              <a:off x="8149755" y="3414878"/>
              <a:ext cx="190841" cy="96382"/>
            </a:xfrm>
            <a:custGeom>
              <a:avLst/>
              <a:gdLst/>
              <a:ahLst/>
              <a:cxnLst/>
              <a:rect l="l" t="t" r="r" b="b"/>
              <a:pathLst>
                <a:path w="5954" h="3007" extrusionOk="0">
                  <a:moveTo>
                    <a:pt x="0" y="1"/>
                  </a:moveTo>
                  <a:lnTo>
                    <a:pt x="0" y="1"/>
                  </a:lnTo>
                  <a:cubicBezTo>
                    <a:pt x="429" y="775"/>
                    <a:pt x="215" y="2954"/>
                    <a:pt x="215" y="2954"/>
                  </a:cubicBezTo>
                  <a:cubicBezTo>
                    <a:pt x="634" y="2990"/>
                    <a:pt x="1023" y="3007"/>
                    <a:pt x="1383" y="3007"/>
                  </a:cubicBezTo>
                  <a:cubicBezTo>
                    <a:pt x="5701" y="3007"/>
                    <a:pt x="5954" y="599"/>
                    <a:pt x="5323" y="599"/>
                  </a:cubicBezTo>
                  <a:cubicBezTo>
                    <a:pt x="5300" y="599"/>
                    <a:pt x="5276" y="602"/>
                    <a:pt x="5251" y="608"/>
                  </a:cubicBezTo>
                  <a:cubicBezTo>
                    <a:pt x="5165" y="631"/>
                    <a:pt x="5033" y="641"/>
                    <a:pt x="4867" y="641"/>
                  </a:cubicBezTo>
                  <a:cubicBezTo>
                    <a:pt x="3537" y="641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CF65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3;p36"/>
            <p:cNvSpPr/>
            <p:nvPr/>
          </p:nvSpPr>
          <p:spPr>
            <a:xfrm>
              <a:off x="8150139" y="3089729"/>
              <a:ext cx="80933" cy="146576"/>
            </a:xfrm>
            <a:custGeom>
              <a:avLst/>
              <a:gdLst/>
              <a:ahLst/>
              <a:cxnLst/>
              <a:rect l="l" t="t" r="r" b="b"/>
              <a:pathLst>
                <a:path w="2525" h="4573" extrusionOk="0">
                  <a:moveTo>
                    <a:pt x="2167" y="1"/>
                  </a:moveTo>
                  <a:lnTo>
                    <a:pt x="1453" y="2585"/>
                  </a:lnTo>
                  <a:cubicBezTo>
                    <a:pt x="1164" y="2471"/>
                    <a:pt x="747" y="2332"/>
                    <a:pt x="442" y="2332"/>
                  </a:cubicBezTo>
                  <a:cubicBezTo>
                    <a:pt x="332" y="2332"/>
                    <a:pt x="236" y="2350"/>
                    <a:pt x="167" y="2394"/>
                  </a:cubicBezTo>
                  <a:cubicBezTo>
                    <a:pt x="72" y="2454"/>
                    <a:pt x="12" y="2549"/>
                    <a:pt x="12" y="2656"/>
                  </a:cubicBezTo>
                  <a:cubicBezTo>
                    <a:pt x="12" y="2763"/>
                    <a:pt x="0" y="3668"/>
                    <a:pt x="560" y="4204"/>
                  </a:cubicBezTo>
                  <a:cubicBezTo>
                    <a:pt x="834" y="4442"/>
                    <a:pt x="1155" y="4561"/>
                    <a:pt x="1560" y="4561"/>
                  </a:cubicBezTo>
                  <a:lnTo>
                    <a:pt x="1786" y="4573"/>
                  </a:lnTo>
                  <a:lnTo>
                    <a:pt x="1738" y="4192"/>
                  </a:lnTo>
                  <a:cubicBezTo>
                    <a:pt x="1674" y="4200"/>
                    <a:pt x="1610" y="4204"/>
                    <a:pt x="1549" y="4204"/>
                  </a:cubicBezTo>
                  <a:cubicBezTo>
                    <a:pt x="1251" y="4204"/>
                    <a:pt x="999" y="4110"/>
                    <a:pt x="822" y="3942"/>
                  </a:cubicBezTo>
                  <a:cubicBezTo>
                    <a:pt x="464" y="3620"/>
                    <a:pt x="381" y="3025"/>
                    <a:pt x="381" y="2704"/>
                  </a:cubicBezTo>
                  <a:cubicBezTo>
                    <a:pt x="397" y="2700"/>
                    <a:pt x="417" y="2698"/>
                    <a:pt x="442" y="2698"/>
                  </a:cubicBezTo>
                  <a:cubicBezTo>
                    <a:pt x="637" y="2698"/>
                    <a:pt x="1087" y="2821"/>
                    <a:pt x="1500" y="3001"/>
                  </a:cubicBezTo>
                  <a:lnTo>
                    <a:pt x="1691" y="3097"/>
                  </a:lnTo>
                  <a:lnTo>
                    <a:pt x="2524" y="108"/>
                  </a:lnTo>
                  <a:lnTo>
                    <a:pt x="21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4;p36"/>
            <p:cNvSpPr/>
            <p:nvPr/>
          </p:nvSpPr>
          <p:spPr>
            <a:xfrm>
              <a:off x="8165781" y="3241630"/>
              <a:ext cx="108402" cy="73304"/>
            </a:xfrm>
            <a:custGeom>
              <a:avLst/>
              <a:gdLst/>
              <a:ahLst/>
              <a:cxnLst/>
              <a:rect l="l" t="t" r="r" b="b"/>
              <a:pathLst>
                <a:path w="3382" h="2287" extrusionOk="0">
                  <a:moveTo>
                    <a:pt x="3024" y="1"/>
                  </a:moveTo>
                  <a:cubicBezTo>
                    <a:pt x="2893" y="513"/>
                    <a:pt x="2382" y="1846"/>
                    <a:pt x="1727" y="1906"/>
                  </a:cubicBezTo>
                  <a:cubicBezTo>
                    <a:pt x="1709" y="1908"/>
                    <a:pt x="1692" y="1909"/>
                    <a:pt x="1674" y="1909"/>
                  </a:cubicBezTo>
                  <a:cubicBezTo>
                    <a:pt x="1269" y="1909"/>
                    <a:pt x="801" y="1387"/>
                    <a:pt x="334" y="405"/>
                  </a:cubicBezTo>
                  <a:lnTo>
                    <a:pt x="0" y="572"/>
                  </a:lnTo>
                  <a:cubicBezTo>
                    <a:pt x="548" y="1715"/>
                    <a:pt x="1108" y="2287"/>
                    <a:pt x="1679" y="2287"/>
                  </a:cubicBezTo>
                  <a:lnTo>
                    <a:pt x="1762" y="2287"/>
                  </a:lnTo>
                  <a:cubicBezTo>
                    <a:pt x="2786" y="2191"/>
                    <a:pt x="3322" y="322"/>
                    <a:pt x="3382" y="108"/>
                  </a:cubicBezTo>
                  <a:lnTo>
                    <a:pt x="30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5;p36"/>
            <p:cNvSpPr/>
            <p:nvPr/>
          </p:nvSpPr>
          <p:spPr>
            <a:xfrm>
              <a:off x="8329510" y="3018090"/>
              <a:ext cx="68721" cy="38110"/>
            </a:xfrm>
            <a:custGeom>
              <a:avLst/>
              <a:gdLst/>
              <a:ahLst/>
              <a:cxnLst/>
              <a:rect l="l" t="t" r="r" b="b"/>
              <a:pathLst>
                <a:path w="2144" h="1189" extrusionOk="0">
                  <a:moveTo>
                    <a:pt x="789" y="0"/>
                  </a:moveTo>
                  <a:cubicBezTo>
                    <a:pt x="536" y="0"/>
                    <a:pt x="270" y="77"/>
                    <a:pt x="0" y="224"/>
                  </a:cubicBezTo>
                  <a:lnTo>
                    <a:pt x="179" y="545"/>
                  </a:lnTo>
                  <a:cubicBezTo>
                    <a:pt x="389" y="436"/>
                    <a:pt x="590" y="383"/>
                    <a:pt x="780" y="383"/>
                  </a:cubicBezTo>
                  <a:cubicBezTo>
                    <a:pt x="880" y="383"/>
                    <a:pt x="977" y="397"/>
                    <a:pt x="1072" y="426"/>
                  </a:cubicBezTo>
                  <a:cubicBezTo>
                    <a:pt x="1560" y="593"/>
                    <a:pt x="1798" y="1188"/>
                    <a:pt x="1798" y="1188"/>
                  </a:cubicBezTo>
                  <a:lnTo>
                    <a:pt x="2143" y="1045"/>
                  </a:lnTo>
                  <a:cubicBezTo>
                    <a:pt x="2131" y="1010"/>
                    <a:pt x="1834" y="307"/>
                    <a:pt x="1191" y="69"/>
                  </a:cubicBezTo>
                  <a:cubicBezTo>
                    <a:pt x="1061" y="23"/>
                    <a:pt x="927" y="0"/>
                    <a:pt x="7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6;p36"/>
            <p:cNvSpPr/>
            <p:nvPr/>
          </p:nvSpPr>
          <p:spPr>
            <a:xfrm>
              <a:off x="8078372" y="2988376"/>
              <a:ext cx="73304" cy="29649"/>
            </a:xfrm>
            <a:custGeom>
              <a:avLst/>
              <a:gdLst/>
              <a:ahLst/>
              <a:cxnLst/>
              <a:rect l="l" t="t" r="r" b="b"/>
              <a:pathLst>
                <a:path w="2287" h="925" extrusionOk="0">
                  <a:moveTo>
                    <a:pt x="1196" y="1"/>
                  </a:moveTo>
                  <a:cubicBezTo>
                    <a:pt x="1124" y="1"/>
                    <a:pt x="1051" y="6"/>
                    <a:pt x="977" y="20"/>
                  </a:cubicBezTo>
                  <a:cubicBezTo>
                    <a:pt x="584" y="79"/>
                    <a:pt x="263" y="329"/>
                    <a:pt x="1" y="734"/>
                  </a:cubicBezTo>
                  <a:lnTo>
                    <a:pt x="322" y="925"/>
                  </a:lnTo>
                  <a:cubicBezTo>
                    <a:pt x="513" y="615"/>
                    <a:pt x="751" y="436"/>
                    <a:pt x="1048" y="377"/>
                  </a:cubicBezTo>
                  <a:cubicBezTo>
                    <a:pt x="1098" y="369"/>
                    <a:pt x="1147" y="365"/>
                    <a:pt x="1196" y="365"/>
                  </a:cubicBezTo>
                  <a:cubicBezTo>
                    <a:pt x="1645" y="365"/>
                    <a:pt x="2061" y="674"/>
                    <a:pt x="2061" y="674"/>
                  </a:cubicBezTo>
                  <a:lnTo>
                    <a:pt x="2287" y="389"/>
                  </a:lnTo>
                  <a:cubicBezTo>
                    <a:pt x="2255" y="378"/>
                    <a:pt x="1771" y="1"/>
                    <a:pt x="11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7;p36"/>
            <p:cNvSpPr/>
            <p:nvPr/>
          </p:nvSpPr>
          <p:spPr>
            <a:xfrm>
              <a:off x="8549332" y="3128449"/>
              <a:ext cx="67951" cy="118947"/>
            </a:xfrm>
            <a:custGeom>
              <a:avLst/>
              <a:gdLst/>
              <a:ahLst/>
              <a:cxnLst/>
              <a:rect l="l" t="t" r="r" b="b"/>
              <a:pathLst>
                <a:path w="2120" h="3711" extrusionOk="0">
                  <a:moveTo>
                    <a:pt x="1783" y="1"/>
                  </a:moveTo>
                  <a:cubicBezTo>
                    <a:pt x="1423" y="1"/>
                    <a:pt x="948" y="170"/>
                    <a:pt x="607" y="781"/>
                  </a:cubicBezTo>
                  <a:cubicBezTo>
                    <a:pt x="179" y="1543"/>
                    <a:pt x="0" y="2936"/>
                    <a:pt x="405" y="3472"/>
                  </a:cubicBezTo>
                  <a:cubicBezTo>
                    <a:pt x="524" y="3627"/>
                    <a:pt x="691" y="3710"/>
                    <a:pt x="869" y="3710"/>
                  </a:cubicBezTo>
                  <a:cubicBezTo>
                    <a:pt x="905" y="3710"/>
                    <a:pt x="953" y="3698"/>
                    <a:pt x="1024" y="3698"/>
                  </a:cubicBezTo>
                  <a:lnTo>
                    <a:pt x="953" y="3341"/>
                  </a:lnTo>
                  <a:cubicBezTo>
                    <a:pt x="930" y="3344"/>
                    <a:pt x="910" y="3345"/>
                    <a:pt x="890" y="3345"/>
                  </a:cubicBezTo>
                  <a:cubicBezTo>
                    <a:pt x="816" y="3345"/>
                    <a:pt x="762" y="3324"/>
                    <a:pt x="714" y="3258"/>
                  </a:cubicBezTo>
                  <a:cubicBezTo>
                    <a:pt x="429" y="2877"/>
                    <a:pt x="548" y="1662"/>
                    <a:pt x="941" y="960"/>
                  </a:cubicBezTo>
                  <a:cubicBezTo>
                    <a:pt x="1213" y="461"/>
                    <a:pt x="1568" y="365"/>
                    <a:pt x="1790" y="365"/>
                  </a:cubicBezTo>
                  <a:cubicBezTo>
                    <a:pt x="1907" y="365"/>
                    <a:pt x="1988" y="392"/>
                    <a:pt x="2000" y="400"/>
                  </a:cubicBezTo>
                  <a:lnTo>
                    <a:pt x="2119" y="55"/>
                  </a:lnTo>
                  <a:cubicBezTo>
                    <a:pt x="2030" y="23"/>
                    <a:pt x="1914" y="1"/>
                    <a:pt x="17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8;p36"/>
            <p:cNvSpPr/>
            <p:nvPr/>
          </p:nvSpPr>
          <p:spPr>
            <a:xfrm>
              <a:off x="8512695" y="2987062"/>
              <a:ext cx="626658" cy="769420"/>
            </a:xfrm>
            <a:custGeom>
              <a:avLst/>
              <a:gdLst/>
              <a:ahLst/>
              <a:cxnLst/>
              <a:rect l="l" t="t" r="r" b="b"/>
              <a:pathLst>
                <a:path w="19551" h="24005" extrusionOk="0">
                  <a:moveTo>
                    <a:pt x="14278" y="1"/>
                  </a:moveTo>
                  <a:cubicBezTo>
                    <a:pt x="13511" y="1"/>
                    <a:pt x="13624" y="2664"/>
                    <a:pt x="13719" y="3909"/>
                  </a:cubicBezTo>
                  <a:lnTo>
                    <a:pt x="13719" y="3909"/>
                  </a:lnTo>
                  <a:cubicBezTo>
                    <a:pt x="13606" y="2961"/>
                    <a:pt x="13279" y="1239"/>
                    <a:pt x="12383" y="906"/>
                  </a:cubicBezTo>
                  <a:cubicBezTo>
                    <a:pt x="12326" y="885"/>
                    <a:pt x="12276" y="875"/>
                    <a:pt x="12231" y="875"/>
                  </a:cubicBezTo>
                  <a:cubicBezTo>
                    <a:pt x="11274" y="875"/>
                    <a:pt x="12740" y="5371"/>
                    <a:pt x="12740" y="5371"/>
                  </a:cubicBezTo>
                  <a:cubicBezTo>
                    <a:pt x="12918" y="13765"/>
                    <a:pt x="0" y="16194"/>
                    <a:pt x="0" y="16194"/>
                  </a:cubicBezTo>
                  <a:lnTo>
                    <a:pt x="3870" y="24004"/>
                  </a:lnTo>
                  <a:cubicBezTo>
                    <a:pt x="18229" y="22909"/>
                    <a:pt x="17681" y="6907"/>
                    <a:pt x="17681" y="6907"/>
                  </a:cubicBezTo>
                  <a:cubicBezTo>
                    <a:pt x="17681" y="6907"/>
                    <a:pt x="19550" y="4371"/>
                    <a:pt x="18824" y="2966"/>
                  </a:cubicBezTo>
                  <a:cubicBezTo>
                    <a:pt x="18699" y="2722"/>
                    <a:pt x="18566" y="2622"/>
                    <a:pt x="18431" y="2622"/>
                  </a:cubicBezTo>
                  <a:cubicBezTo>
                    <a:pt x="17780" y="2622"/>
                    <a:pt x="17086" y="4966"/>
                    <a:pt x="17086" y="4966"/>
                  </a:cubicBezTo>
                  <a:cubicBezTo>
                    <a:pt x="17086" y="4966"/>
                    <a:pt x="17728" y="906"/>
                    <a:pt x="16895" y="418"/>
                  </a:cubicBezTo>
                  <a:cubicBezTo>
                    <a:pt x="16854" y="394"/>
                    <a:pt x="16814" y="383"/>
                    <a:pt x="16774" y="383"/>
                  </a:cubicBezTo>
                  <a:cubicBezTo>
                    <a:pt x="15997" y="383"/>
                    <a:pt x="15383" y="4668"/>
                    <a:pt x="15383" y="4668"/>
                  </a:cubicBezTo>
                  <a:cubicBezTo>
                    <a:pt x="15383" y="4668"/>
                    <a:pt x="15823" y="823"/>
                    <a:pt x="14514" y="73"/>
                  </a:cubicBezTo>
                  <a:cubicBezTo>
                    <a:pt x="14427" y="24"/>
                    <a:pt x="14348" y="1"/>
                    <a:pt x="14278" y="1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9;p36"/>
            <p:cNvSpPr/>
            <p:nvPr/>
          </p:nvSpPr>
          <p:spPr>
            <a:xfrm>
              <a:off x="8947370" y="3128802"/>
              <a:ext cx="64906" cy="81958"/>
            </a:xfrm>
            <a:custGeom>
              <a:avLst/>
              <a:gdLst/>
              <a:ahLst/>
              <a:cxnLst/>
              <a:rect l="l" t="t" r="r" b="b"/>
              <a:pathLst>
                <a:path w="2025" h="2557" extrusionOk="0">
                  <a:moveTo>
                    <a:pt x="354" y="0"/>
                  </a:moveTo>
                  <a:cubicBezTo>
                    <a:pt x="241" y="0"/>
                    <a:pt x="123" y="11"/>
                    <a:pt x="0" y="32"/>
                  </a:cubicBezTo>
                  <a:lnTo>
                    <a:pt x="60" y="389"/>
                  </a:lnTo>
                  <a:cubicBezTo>
                    <a:pt x="168" y="368"/>
                    <a:pt x="269" y="358"/>
                    <a:pt x="364" y="358"/>
                  </a:cubicBezTo>
                  <a:cubicBezTo>
                    <a:pt x="645" y="358"/>
                    <a:pt x="870" y="449"/>
                    <a:pt x="1048" y="627"/>
                  </a:cubicBezTo>
                  <a:cubicBezTo>
                    <a:pt x="1631" y="1199"/>
                    <a:pt x="1441" y="2485"/>
                    <a:pt x="1441" y="2497"/>
                  </a:cubicBezTo>
                  <a:lnTo>
                    <a:pt x="1798" y="2556"/>
                  </a:lnTo>
                  <a:cubicBezTo>
                    <a:pt x="1810" y="2497"/>
                    <a:pt x="2024" y="1092"/>
                    <a:pt x="1310" y="365"/>
                  </a:cubicBezTo>
                  <a:cubicBezTo>
                    <a:pt x="1061" y="126"/>
                    <a:pt x="740" y="0"/>
                    <a:pt x="3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40;p36"/>
            <p:cNvSpPr/>
            <p:nvPr/>
          </p:nvSpPr>
          <p:spPr>
            <a:xfrm>
              <a:off x="7350216" y="3217878"/>
              <a:ext cx="704129" cy="664705"/>
            </a:xfrm>
            <a:custGeom>
              <a:avLst/>
              <a:gdLst/>
              <a:ahLst/>
              <a:cxnLst/>
              <a:rect l="l" t="t" r="r" b="b"/>
              <a:pathLst>
                <a:path w="21968" h="20738" extrusionOk="0">
                  <a:moveTo>
                    <a:pt x="4021" y="0"/>
                  </a:moveTo>
                  <a:cubicBezTo>
                    <a:pt x="3926" y="0"/>
                    <a:pt x="3828" y="46"/>
                    <a:pt x="3727" y="146"/>
                  </a:cubicBezTo>
                  <a:cubicBezTo>
                    <a:pt x="2656" y="1218"/>
                    <a:pt x="4108" y="4813"/>
                    <a:pt x="4108" y="4813"/>
                  </a:cubicBezTo>
                  <a:cubicBezTo>
                    <a:pt x="4108" y="4813"/>
                    <a:pt x="2476" y="1016"/>
                    <a:pt x="1690" y="1016"/>
                  </a:cubicBezTo>
                  <a:cubicBezTo>
                    <a:pt x="1630" y="1016"/>
                    <a:pt x="1574" y="1038"/>
                    <a:pt x="1525" y="1087"/>
                  </a:cubicBezTo>
                  <a:cubicBezTo>
                    <a:pt x="846" y="1777"/>
                    <a:pt x="2537" y="5540"/>
                    <a:pt x="2537" y="5540"/>
                  </a:cubicBezTo>
                  <a:cubicBezTo>
                    <a:pt x="2537" y="5540"/>
                    <a:pt x="1350" y="3612"/>
                    <a:pt x="693" y="3612"/>
                  </a:cubicBezTo>
                  <a:cubicBezTo>
                    <a:pt x="525" y="3612"/>
                    <a:pt x="392" y="3737"/>
                    <a:pt x="322" y="4051"/>
                  </a:cubicBezTo>
                  <a:cubicBezTo>
                    <a:pt x="1" y="5611"/>
                    <a:pt x="2465" y="7552"/>
                    <a:pt x="2465" y="7552"/>
                  </a:cubicBezTo>
                  <a:cubicBezTo>
                    <a:pt x="2465" y="7552"/>
                    <a:pt x="5580" y="20738"/>
                    <a:pt x="17088" y="20738"/>
                  </a:cubicBezTo>
                  <a:cubicBezTo>
                    <a:pt x="18087" y="20738"/>
                    <a:pt x="19149" y="20638"/>
                    <a:pt x="20277" y="20423"/>
                  </a:cubicBezTo>
                  <a:lnTo>
                    <a:pt x="21968" y="11874"/>
                  </a:lnTo>
                  <a:lnTo>
                    <a:pt x="21968" y="11874"/>
                  </a:lnTo>
                  <a:cubicBezTo>
                    <a:pt x="21967" y="11874"/>
                    <a:pt x="21408" y="11919"/>
                    <a:pt x="20503" y="11919"/>
                  </a:cubicBezTo>
                  <a:cubicBezTo>
                    <a:pt x="17023" y="11919"/>
                    <a:pt x="8431" y="11252"/>
                    <a:pt x="6835" y="4790"/>
                  </a:cubicBezTo>
                  <a:cubicBezTo>
                    <a:pt x="6835" y="4790"/>
                    <a:pt x="7051" y="306"/>
                    <a:pt x="6199" y="306"/>
                  </a:cubicBezTo>
                  <a:cubicBezTo>
                    <a:pt x="6135" y="306"/>
                    <a:pt x="6066" y="331"/>
                    <a:pt x="5989" y="384"/>
                  </a:cubicBezTo>
                  <a:cubicBezTo>
                    <a:pt x="5228" y="929"/>
                    <a:pt x="5349" y="2621"/>
                    <a:pt x="5488" y="3577"/>
                  </a:cubicBezTo>
                  <a:lnTo>
                    <a:pt x="5488" y="3577"/>
                  </a:lnTo>
                  <a:cubicBezTo>
                    <a:pt x="5256" y="2377"/>
                    <a:pt x="4711" y="0"/>
                    <a:pt x="4021" y="0"/>
                  </a:cubicBezTo>
                  <a:close/>
                </a:path>
              </a:pathLst>
            </a:custGeom>
            <a:solidFill>
              <a:srgbClr val="D98D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41;p36"/>
            <p:cNvSpPr/>
            <p:nvPr/>
          </p:nvSpPr>
          <p:spPr>
            <a:xfrm>
              <a:off x="7480353" y="3339713"/>
              <a:ext cx="55002" cy="93529"/>
            </a:xfrm>
            <a:custGeom>
              <a:avLst/>
              <a:gdLst/>
              <a:ahLst/>
              <a:cxnLst/>
              <a:rect l="l" t="t" r="r" b="b"/>
              <a:pathLst>
                <a:path w="1716" h="2918" extrusionOk="0">
                  <a:moveTo>
                    <a:pt x="1668" y="0"/>
                  </a:moveTo>
                  <a:cubicBezTo>
                    <a:pt x="1120" y="60"/>
                    <a:pt x="715" y="298"/>
                    <a:pt x="489" y="679"/>
                  </a:cubicBezTo>
                  <a:cubicBezTo>
                    <a:pt x="1" y="1548"/>
                    <a:pt x="560" y="2858"/>
                    <a:pt x="596" y="2917"/>
                  </a:cubicBezTo>
                  <a:lnTo>
                    <a:pt x="917" y="2763"/>
                  </a:lnTo>
                  <a:cubicBezTo>
                    <a:pt x="917" y="2751"/>
                    <a:pt x="405" y="1560"/>
                    <a:pt x="798" y="858"/>
                  </a:cubicBezTo>
                  <a:cubicBezTo>
                    <a:pt x="965" y="572"/>
                    <a:pt x="1263" y="417"/>
                    <a:pt x="1715" y="370"/>
                  </a:cubicBez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42;p36"/>
            <p:cNvSpPr/>
            <p:nvPr/>
          </p:nvSpPr>
          <p:spPr>
            <a:xfrm>
              <a:off x="7966955" y="2765445"/>
              <a:ext cx="562906" cy="249304"/>
            </a:xfrm>
            <a:custGeom>
              <a:avLst/>
              <a:gdLst/>
              <a:ahLst/>
              <a:cxnLst/>
              <a:rect l="l" t="t" r="r" b="b"/>
              <a:pathLst>
                <a:path w="17562" h="7778" extrusionOk="0">
                  <a:moveTo>
                    <a:pt x="9249" y="1"/>
                  </a:moveTo>
                  <a:cubicBezTo>
                    <a:pt x="6148" y="1"/>
                    <a:pt x="3179" y="1033"/>
                    <a:pt x="3179" y="1033"/>
                  </a:cubicBezTo>
                  <a:cubicBezTo>
                    <a:pt x="3024" y="1033"/>
                    <a:pt x="0" y="5308"/>
                    <a:pt x="584" y="6141"/>
                  </a:cubicBezTo>
                  <a:cubicBezTo>
                    <a:pt x="932" y="6649"/>
                    <a:pt x="3211" y="6945"/>
                    <a:pt x="5034" y="6945"/>
                  </a:cubicBezTo>
                  <a:cubicBezTo>
                    <a:pt x="6203" y="6945"/>
                    <a:pt x="7183" y="6823"/>
                    <a:pt x="7346" y="6558"/>
                  </a:cubicBezTo>
                  <a:cubicBezTo>
                    <a:pt x="7572" y="6183"/>
                    <a:pt x="7921" y="5126"/>
                    <a:pt x="8193" y="4236"/>
                  </a:cubicBezTo>
                  <a:lnTo>
                    <a:pt x="8193" y="4236"/>
                  </a:lnTo>
                  <a:cubicBezTo>
                    <a:pt x="7977" y="5260"/>
                    <a:pt x="7915" y="6533"/>
                    <a:pt x="8811" y="6867"/>
                  </a:cubicBezTo>
                  <a:cubicBezTo>
                    <a:pt x="10205" y="7389"/>
                    <a:pt x="13978" y="7777"/>
                    <a:pt x="15315" y="7777"/>
                  </a:cubicBezTo>
                  <a:cubicBezTo>
                    <a:pt x="15474" y="7777"/>
                    <a:pt x="15599" y="7772"/>
                    <a:pt x="15681" y="7760"/>
                  </a:cubicBezTo>
                  <a:cubicBezTo>
                    <a:pt x="16478" y="7653"/>
                    <a:pt x="17562" y="3641"/>
                    <a:pt x="13811" y="1141"/>
                  </a:cubicBezTo>
                  <a:cubicBezTo>
                    <a:pt x="12524" y="283"/>
                    <a:pt x="10869" y="1"/>
                    <a:pt x="92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43;p36"/>
            <p:cNvSpPr/>
            <p:nvPr/>
          </p:nvSpPr>
          <p:spPr>
            <a:xfrm>
              <a:off x="8467275" y="3445457"/>
              <a:ext cx="381777" cy="391714"/>
            </a:xfrm>
            <a:custGeom>
              <a:avLst/>
              <a:gdLst/>
              <a:ahLst/>
              <a:cxnLst/>
              <a:rect l="l" t="t" r="r" b="b"/>
              <a:pathLst>
                <a:path w="11911" h="12221" extrusionOk="0">
                  <a:moveTo>
                    <a:pt x="6600" y="0"/>
                  </a:moveTo>
                  <a:cubicBezTo>
                    <a:pt x="4811" y="0"/>
                    <a:pt x="95" y="2452"/>
                    <a:pt x="95" y="2452"/>
                  </a:cubicBezTo>
                  <a:cubicBezTo>
                    <a:pt x="0" y="4869"/>
                    <a:pt x="5013" y="11953"/>
                    <a:pt x="6132" y="12203"/>
                  </a:cubicBezTo>
                  <a:cubicBezTo>
                    <a:pt x="6188" y="12215"/>
                    <a:pt x="6252" y="12221"/>
                    <a:pt x="6324" y="12221"/>
                  </a:cubicBezTo>
                  <a:cubicBezTo>
                    <a:pt x="7711" y="12221"/>
                    <a:pt x="11911" y="10112"/>
                    <a:pt x="11764" y="8584"/>
                  </a:cubicBezTo>
                  <a:cubicBezTo>
                    <a:pt x="11609" y="6977"/>
                    <a:pt x="8311" y="642"/>
                    <a:pt x="7025" y="71"/>
                  </a:cubicBezTo>
                  <a:cubicBezTo>
                    <a:pt x="6914" y="22"/>
                    <a:pt x="6770" y="0"/>
                    <a:pt x="66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44;p36"/>
            <p:cNvSpPr/>
            <p:nvPr/>
          </p:nvSpPr>
          <p:spPr>
            <a:xfrm>
              <a:off x="7745594" y="3524437"/>
              <a:ext cx="390816" cy="402419"/>
            </a:xfrm>
            <a:custGeom>
              <a:avLst/>
              <a:gdLst/>
              <a:ahLst/>
              <a:cxnLst/>
              <a:rect l="l" t="t" r="r" b="b"/>
              <a:pathLst>
                <a:path w="12193" h="12555" extrusionOk="0">
                  <a:moveTo>
                    <a:pt x="6767" y="1"/>
                  </a:moveTo>
                  <a:cubicBezTo>
                    <a:pt x="5699" y="1"/>
                    <a:pt x="4792" y="43"/>
                    <a:pt x="4418" y="167"/>
                  </a:cubicBezTo>
                  <a:cubicBezTo>
                    <a:pt x="3227" y="572"/>
                    <a:pt x="0" y="10287"/>
                    <a:pt x="1048" y="11263"/>
                  </a:cubicBezTo>
                  <a:cubicBezTo>
                    <a:pt x="1787" y="11951"/>
                    <a:pt x="5021" y="12554"/>
                    <a:pt x="7165" y="12554"/>
                  </a:cubicBezTo>
                  <a:cubicBezTo>
                    <a:pt x="8027" y="12554"/>
                    <a:pt x="8713" y="12457"/>
                    <a:pt x="8990" y="12228"/>
                  </a:cubicBezTo>
                  <a:cubicBezTo>
                    <a:pt x="9954" y="11418"/>
                    <a:pt x="10597" y="3143"/>
                    <a:pt x="12192" y="202"/>
                  </a:cubicBezTo>
                  <a:cubicBezTo>
                    <a:pt x="12192" y="202"/>
                    <a:pt x="9097" y="1"/>
                    <a:pt x="67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45;p36"/>
            <p:cNvSpPr/>
            <p:nvPr/>
          </p:nvSpPr>
          <p:spPr>
            <a:xfrm>
              <a:off x="8383295" y="3496999"/>
              <a:ext cx="440049" cy="642268"/>
            </a:xfrm>
            <a:custGeom>
              <a:avLst/>
              <a:gdLst/>
              <a:ahLst/>
              <a:cxnLst/>
              <a:rect l="l" t="t" r="r" b="b"/>
              <a:pathLst>
                <a:path w="13729" h="20038" extrusionOk="0">
                  <a:moveTo>
                    <a:pt x="1805" y="1"/>
                  </a:moveTo>
                  <a:cubicBezTo>
                    <a:pt x="1245" y="1"/>
                    <a:pt x="715" y="49"/>
                    <a:pt x="513" y="213"/>
                  </a:cubicBezTo>
                  <a:cubicBezTo>
                    <a:pt x="1" y="606"/>
                    <a:pt x="1727" y="5071"/>
                    <a:pt x="3323" y="10631"/>
                  </a:cubicBezTo>
                  <a:cubicBezTo>
                    <a:pt x="4793" y="15744"/>
                    <a:pt x="11379" y="20037"/>
                    <a:pt x="12870" y="20037"/>
                  </a:cubicBezTo>
                  <a:cubicBezTo>
                    <a:pt x="12997" y="20037"/>
                    <a:pt x="13087" y="20006"/>
                    <a:pt x="13133" y="19942"/>
                  </a:cubicBezTo>
                  <a:cubicBezTo>
                    <a:pt x="13729" y="19120"/>
                    <a:pt x="12633" y="15286"/>
                    <a:pt x="12633" y="15286"/>
                  </a:cubicBezTo>
                  <a:cubicBezTo>
                    <a:pt x="12536" y="15294"/>
                    <a:pt x="12439" y="15298"/>
                    <a:pt x="12343" y="15298"/>
                  </a:cubicBezTo>
                  <a:cubicBezTo>
                    <a:pt x="6180" y="15298"/>
                    <a:pt x="3513" y="106"/>
                    <a:pt x="3513" y="106"/>
                  </a:cubicBezTo>
                  <a:cubicBezTo>
                    <a:pt x="3513" y="106"/>
                    <a:pt x="2627" y="1"/>
                    <a:pt x="1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46;p36"/>
            <p:cNvSpPr/>
            <p:nvPr/>
          </p:nvSpPr>
          <p:spPr>
            <a:xfrm>
              <a:off x="7848646" y="3520174"/>
              <a:ext cx="259914" cy="667942"/>
            </a:xfrm>
            <a:custGeom>
              <a:avLst/>
              <a:gdLst/>
              <a:ahLst/>
              <a:cxnLst/>
              <a:rect l="l" t="t" r="r" b="b"/>
              <a:pathLst>
                <a:path w="8109" h="20839" extrusionOk="0">
                  <a:moveTo>
                    <a:pt x="7040" y="0"/>
                  </a:moveTo>
                  <a:cubicBezTo>
                    <a:pt x="6428" y="0"/>
                    <a:pt x="5615" y="195"/>
                    <a:pt x="4775" y="955"/>
                  </a:cubicBezTo>
                  <a:cubicBezTo>
                    <a:pt x="3096" y="2502"/>
                    <a:pt x="0" y="13385"/>
                    <a:pt x="0" y="15540"/>
                  </a:cubicBezTo>
                  <a:cubicBezTo>
                    <a:pt x="0" y="18207"/>
                    <a:pt x="1293" y="20838"/>
                    <a:pt x="1789" y="20838"/>
                  </a:cubicBezTo>
                  <a:cubicBezTo>
                    <a:pt x="1864" y="20838"/>
                    <a:pt x="1921" y="20778"/>
                    <a:pt x="1953" y="20647"/>
                  </a:cubicBezTo>
                  <a:cubicBezTo>
                    <a:pt x="2465" y="18481"/>
                    <a:pt x="2798" y="14563"/>
                    <a:pt x="4072" y="9551"/>
                  </a:cubicBezTo>
                  <a:cubicBezTo>
                    <a:pt x="5287" y="4812"/>
                    <a:pt x="8108" y="216"/>
                    <a:pt x="8108" y="216"/>
                  </a:cubicBezTo>
                  <a:cubicBezTo>
                    <a:pt x="8108" y="216"/>
                    <a:pt x="7685" y="0"/>
                    <a:pt x="70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47;p36"/>
            <p:cNvSpPr/>
            <p:nvPr/>
          </p:nvSpPr>
          <p:spPr>
            <a:xfrm>
              <a:off x="7978782" y="4157555"/>
              <a:ext cx="735413" cy="60323"/>
            </a:xfrm>
            <a:custGeom>
              <a:avLst/>
              <a:gdLst/>
              <a:ahLst/>
              <a:cxnLst/>
              <a:rect l="l" t="t" r="r" b="b"/>
              <a:pathLst>
                <a:path w="22944" h="1882" extrusionOk="0">
                  <a:moveTo>
                    <a:pt x="22944" y="0"/>
                  </a:moveTo>
                  <a:cubicBezTo>
                    <a:pt x="22860" y="0"/>
                    <a:pt x="16478" y="24"/>
                    <a:pt x="10525" y="870"/>
                  </a:cubicBezTo>
                  <a:cubicBezTo>
                    <a:pt x="6740" y="1410"/>
                    <a:pt x="3515" y="1508"/>
                    <a:pt x="1673" y="1508"/>
                  </a:cubicBezTo>
                  <a:cubicBezTo>
                    <a:pt x="636" y="1508"/>
                    <a:pt x="37" y="1477"/>
                    <a:pt x="24" y="1477"/>
                  </a:cubicBezTo>
                  <a:lnTo>
                    <a:pt x="0" y="1846"/>
                  </a:lnTo>
                  <a:cubicBezTo>
                    <a:pt x="24" y="1846"/>
                    <a:pt x="619" y="1882"/>
                    <a:pt x="1643" y="1882"/>
                  </a:cubicBezTo>
                  <a:cubicBezTo>
                    <a:pt x="3489" y="1882"/>
                    <a:pt x="6739" y="1775"/>
                    <a:pt x="10585" y="1239"/>
                  </a:cubicBezTo>
                  <a:cubicBezTo>
                    <a:pt x="16514" y="393"/>
                    <a:pt x="22884" y="381"/>
                    <a:pt x="22944" y="381"/>
                  </a:cubicBezTo>
                  <a:lnTo>
                    <a:pt x="229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48;p36"/>
            <p:cNvSpPr/>
            <p:nvPr/>
          </p:nvSpPr>
          <p:spPr>
            <a:xfrm>
              <a:off x="8087155" y="3593897"/>
              <a:ext cx="294274" cy="104972"/>
            </a:xfrm>
            <a:custGeom>
              <a:avLst/>
              <a:gdLst/>
              <a:ahLst/>
              <a:cxnLst/>
              <a:rect l="l" t="t" r="r" b="b"/>
              <a:pathLst>
                <a:path w="9181" h="3275" extrusionOk="0">
                  <a:moveTo>
                    <a:pt x="1" y="0"/>
                  </a:moveTo>
                  <a:cubicBezTo>
                    <a:pt x="1" y="702"/>
                    <a:pt x="370" y="1453"/>
                    <a:pt x="1036" y="2072"/>
                  </a:cubicBezTo>
                  <a:cubicBezTo>
                    <a:pt x="1870" y="2846"/>
                    <a:pt x="3060" y="3274"/>
                    <a:pt x="4346" y="3274"/>
                  </a:cubicBezTo>
                  <a:cubicBezTo>
                    <a:pt x="4525" y="3274"/>
                    <a:pt x="4692" y="3262"/>
                    <a:pt x="4870" y="3262"/>
                  </a:cubicBezTo>
                  <a:cubicBezTo>
                    <a:pt x="7752" y="3000"/>
                    <a:pt x="9121" y="560"/>
                    <a:pt x="9180" y="464"/>
                  </a:cubicBezTo>
                  <a:lnTo>
                    <a:pt x="8859" y="286"/>
                  </a:lnTo>
                  <a:cubicBezTo>
                    <a:pt x="8835" y="310"/>
                    <a:pt x="7513" y="2643"/>
                    <a:pt x="4835" y="2881"/>
                  </a:cubicBezTo>
                  <a:cubicBezTo>
                    <a:pt x="4674" y="2895"/>
                    <a:pt x="4514" y="2902"/>
                    <a:pt x="4355" y="2902"/>
                  </a:cubicBezTo>
                  <a:cubicBezTo>
                    <a:pt x="3166" y="2902"/>
                    <a:pt x="2065" y="2512"/>
                    <a:pt x="1298" y="1798"/>
                  </a:cubicBezTo>
                  <a:cubicBezTo>
                    <a:pt x="715" y="1262"/>
                    <a:pt x="370" y="595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49;p36"/>
            <p:cNvSpPr/>
            <p:nvPr/>
          </p:nvSpPr>
          <p:spPr>
            <a:xfrm>
              <a:off x="8028401" y="3741182"/>
              <a:ext cx="379726" cy="36668"/>
            </a:xfrm>
            <a:custGeom>
              <a:avLst/>
              <a:gdLst/>
              <a:ahLst/>
              <a:cxnLst/>
              <a:rect l="l" t="t" r="r" b="b"/>
              <a:pathLst>
                <a:path w="11847" h="1144" extrusionOk="0">
                  <a:moveTo>
                    <a:pt x="11823" y="1"/>
                  </a:moveTo>
                  <a:cubicBezTo>
                    <a:pt x="11763" y="1"/>
                    <a:pt x="6525" y="489"/>
                    <a:pt x="4334" y="727"/>
                  </a:cubicBezTo>
                  <a:cubicBezTo>
                    <a:pt x="4028" y="761"/>
                    <a:pt x="3723" y="776"/>
                    <a:pt x="3427" y="776"/>
                  </a:cubicBezTo>
                  <a:cubicBezTo>
                    <a:pt x="1647" y="776"/>
                    <a:pt x="139" y="251"/>
                    <a:pt x="119" y="251"/>
                  </a:cubicBezTo>
                  <a:lnTo>
                    <a:pt x="0" y="596"/>
                  </a:lnTo>
                  <a:cubicBezTo>
                    <a:pt x="83" y="632"/>
                    <a:pt x="1584" y="1144"/>
                    <a:pt x="3405" y="1144"/>
                  </a:cubicBezTo>
                  <a:cubicBezTo>
                    <a:pt x="3727" y="1144"/>
                    <a:pt x="4036" y="1132"/>
                    <a:pt x="4382" y="1108"/>
                  </a:cubicBezTo>
                  <a:cubicBezTo>
                    <a:pt x="6548" y="870"/>
                    <a:pt x="11787" y="370"/>
                    <a:pt x="11847" y="370"/>
                  </a:cubicBezTo>
                  <a:lnTo>
                    <a:pt x="118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50;p36"/>
            <p:cNvSpPr/>
            <p:nvPr/>
          </p:nvSpPr>
          <p:spPr>
            <a:xfrm>
              <a:off x="8000130" y="3831252"/>
              <a:ext cx="459152" cy="47726"/>
            </a:xfrm>
            <a:custGeom>
              <a:avLst/>
              <a:gdLst/>
              <a:ahLst/>
              <a:cxnLst/>
              <a:rect l="l" t="t" r="r" b="b"/>
              <a:pathLst>
                <a:path w="14325" h="1489" extrusionOk="0">
                  <a:moveTo>
                    <a:pt x="14277" y="1"/>
                  </a:moveTo>
                  <a:cubicBezTo>
                    <a:pt x="14217" y="24"/>
                    <a:pt x="9335" y="632"/>
                    <a:pt x="5823" y="870"/>
                  </a:cubicBezTo>
                  <a:cubicBezTo>
                    <a:pt x="2335" y="1108"/>
                    <a:pt x="37" y="1120"/>
                    <a:pt x="1" y="1120"/>
                  </a:cubicBezTo>
                  <a:lnTo>
                    <a:pt x="1" y="1489"/>
                  </a:lnTo>
                  <a:cubicBezTo>
                    <a:pt x="25" y="1489"/>
                    <a:pt x="2335" y="1477"/>
                    <a:pt x="5859" y="1239"/>
                  </a:cubicBezTo>
                  <a:cubicBezTo>
                    <a:pt x="9371" y="989"/>
                    <a:pt x="14277" y="382"/>
                    <a:pt x="14324" y="382"/>
                  </a:cubicBezTo>
                  <a:lnTo>
                    <a:pt x="142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51;p36"/>
            <p:cNvSpPr/>
            <p:nvPr/>
          </p:nvSpPr>
          <p:spPr>
            <a:xfrm>
              <a:off x="7966955" y="3937349"/>
              <a:ext cx="559092" cy="39713"/>
            </a:xfrm>
            <a:custGeom>
              <a:avLst/>
              <a:gdLst/>
              <a:ahLst/>
              <a:cxnLst/>
              <a:rect l="l" t="t" r="r" b="b"/>
              <a:pathLst>
                <a:path w="17443" h="1239" extrusionOk="0">
                  <a:moveTo>
                    <a:pt x="17395" y="1"/>
                  </a:moveTo>
                  <a:cubicBezTo>
                    <a:pt x="17371" y="13"/>
                    <a:pt x="13942" y="489"/>
                    <a:pt x="11418" y="489"/>
                  </a:cubicBezTo>
                  <a:cubicBezTo>
                    <a:pt x="8858" y="489"/>
                    <a:pt x="95" y="858"/>
                    <a:pt x="0" y="858"/>
                  </a:cubicBezTo>
                  <a:lnTo>
                    <a:pt x="12" y="1239"/>
                  </a:lnTo>
                  <a:cubicBezTo>
                    <a:pt x="107" y="1239"/>
                    <a:pt x="8870" y="858"/>
                    <a:pt x="11418" y="846"/>
                  </a:cubicBezTo>
                  <a:cubicBezTo>
                    <a:pt x="13954" y="846"/>
                    <a:pt x="17407" y="358"/>
                    <a:pt x="17443" y="358"/>
                  </a:cubicBezTo>
                  <a:lnTo>
                    <a:pt x="1739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52;p36"/>
            <p:cNvSpPr/>
            <p:nvPr/>
          </p:nvSpPr>
          <p:spPr>
            <a:xfrm>
              <a:off x="7946729" y="4059248"/>
              <a:ext cx="651820" cy="37277"/>
            </a:xfrm>
            <a:custGeom>
              <a:avLst/>
              <a:gdLst/>
              <a:ahLst/>
              <a:cxnLst/>
              <a:rect l="l" t="t" r="r" b="b"/>
              <a:pathLst>
                <a:path w="20336" h="1163" extrusionOk="0">
                  <a:moveTo>
                    <a:pt x="18446" y="0"/>
                  </a:moveTo>
                  <a:cubicBezTo>
                    <a:pt x="15306" y="0"/>
                    <a:pt x="9146" y="495"/>
                    <a:pt x="7977" y="603"/>
                  </a:cubicBezTo>
                  <a:cubicBezTo>
                    <a:pt x="6281" y="762"/>
                    <a:pt x="4801" y="814"/>
                    <a:pt x="3593" y="814"/>
                  </a:cubicBezTo>
                  <a:cubicBezTo>
                    <a:pt x="1369" y="814"/>
                    <a:pt x="71" y="639"/>
                    <a:pt x="48" y="639"/>
                  </a:cubicBezTo>
                  <a:lnTo>
                    <a:pt x="0" y="984"/>
                  </a:lnTo>
                  <a:cubicBezTo>
                    <a:pt x="24" y="984"/>
                    <a:pt x="1345" y="1163"/>
                    <a:pt x="3596" y="1163"/>
                  </a:cubicBezTo>
                  <a:cubicBezTo>
                    <a:pt x="4810" y="1163"/>
                    <a:pt x="6298" y="1103"/>
                    <a:pt x="8025" y="960"/>
                  </a:cubicBezTo>
                  <a:cubicBezTo>
                    <a:pt x="11882" y="601"/>
                    <a:pt x="16469" y="351"/>
                    <a:pt x="18700" y="351"/>
                  </a:cubicBezTo>
                  <a:cubicBezTo>
                    <a:pt x="19431" y="351"/>
                    <a:pt x="19909" y="377"/>
                    <a:pt x="20026" y="436"/>
                  </a:cubicBezTo>
                  <a:cubicBezTo>
                    <a:pt x="19979" y="412"/>
                    <a:pt x="19931" y="353"/>
                    <a:pt x="19967" y="258"/>
                  </a:cubicBezTo>
                  <a:lnTo>
                    <a:pt x="19967" y="258"/>
                  </a:lnTo>
                  <a:lnTo>
                    <a:pt x="20300" y="377"/>
                  </a:lnTo>
                  <a:lnTo>
                    <a:pt x="20336" y="258"/>
                  </a:lnTo>
                  <a:lnTo>
                    <a:pt x="20276" y="186"/>
                  </a:lnTo>
                  <a:cubicBezTo>
                    <a:pt x="20166" y="52"/>
                    <a:pt x="19465" y="0"/>
                    <a:pt x="18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53;p36"/>
            <p:cNvSpPr/>
            <p:nvPr/>
          </p:nvSpPr>
          <p:spPr>
            <a:xfrm>
              <a:off x="8579077" y="3524052"/>
              <a:ext cx="124812" cy="267158"/>
            </a:xfrm>
            <a:custGeom>
              <a:avLst/>
              <a:gdLst/>
              <a:ahLst/>
              <a:cxnLst/>
              <a:rect l="l" t="t" r="r" b="b"/>
              <a:pathLst>
                <a:path w="3894" h="8335" extrusionOk="0">
                  <a:moveTo>
                    <a:pt x="322" y="0"/>
                  </a:moveTo>
                  <a:lnTo>
                    <a:pt x="1" y="179"/>
                  </a:lnTo>
                  <a:cubicBezTo>
                    <a:pt x="25" y="226"/>
                    <a:pt x="2942" y="5453"/>
                    <a:pt x="3537" y="8335"/>
                  </a:cubicBezTo>
                  <a:lnTo>
                    <a:pt x="3894" y="8263"/>
                  </a:lnTo>
                  <a:cubicBezTo>
                    <a:pt x="3287" y="5334"/>
                    <a:pt x="441" y="226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54;p36"/>
            <p:cNvSpPr/>
            <p:nvPr/>
          </p:nvSpPr>
          <p:spPr>
            <a:xfrm>
              <a:off x="8645876" y="3473664"/>
              <a:ext cx="148852" cy="278985"/>
            </a:xfrm>
            <a:custGeom>
              <a:avLst/>
              <a:gdLst/>
              <a:ahLst/>
              <a:cxnLst/>
              <a:rect l="l" t="t" r="r" b="b"/>
              <a:pathLst>
                <a:path w="4644" h="8704" extrusionOk="0">
                  <a:moveTo>
                    <a:pt x="334" y="1"/>
                  </a:moveTo>
                  <a:lnTo>
                    <a:pt x="0" y="143"/>
                  </a:lnTo>
                  <a:cubicBezTo>
                    <a:pt x="12" y="167"/>
                    <a:pt x="1012" y="2513"/>
                    <a:pt x="2227" y="4227"/>
                  </a:cubicBezTo>
                  <a:cubicBezTo>
                    <a:pt x="3417" y="5894"/>
                    <a:pt x="4263" y="8680"/>
                    <a:pt x="4287" y="8704"/>
                  </a:cubicBezTo>
                  <a:lnTo>
                    <a:pt x="4644" y="8585"/>
                  </a:lnTo>
                  <a:cubicBezTo>
                    <a:pt x="4596" y="8478"/>
                    <a:pt x="3763" y="5727"/>
                    <a:pt x="2524" y="4001"/>
                  </a:cubicBezTo>
                  <a:cubicBezTo>
                    <a:pt x="1322" y="2334"/>
                    <a:pt x="358" y="24"/>
                    <a:pt x="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55;p36"/>
            <p:cNvSpPr/>
            <p:nvPr/>
          </p:nvSpPr>
          <p:spPr>
            <a:xfrm>
              <a:off x="7816208" y="3540464"/>
              <a:ext cx="140839" cy="329756"/>
            </a:xfrm>
            <a:custGeom>
              <a:avLst/>
              <a:gdLst/>
              <a:ahLst/>
              <a:cxnLst/>
              <a:rect l="l" t="t" r="r" b="b"/>
              <a:pathLst>
                <a:path w="4394" h="10288" extrusionOk="0">
                  <a:moveTo>
                    <a:pt x="4060" y="0"/>
                  </a:moveTo>
                  <a:cubicBezTo>
                    <a:pt x="4048" y="12"/>
                    <a:pt x="2715" y="2703"/>
                    <a:pt x="1738" y="4525"/>
                  </a:cubicBezTo>
                  <a:cubicBezTo>
                    <a:pt x="762" y="6358"/>
                    <a:pt x="36" y="10061"/>
                    <a:pt x="0" y="10204"/>
                  </a:cubicBezTo>
                  <a:lnTo>
                    <a:pt x="357" y="10287"/>
                  </a:lnTo>
                  <a:cubicBezTo>
                    <a:pt x="369" y="10239"/>
                    <a:pt x="1096" y="6489"/>
                    <a:pt x="2060" y="4703"/>
                  </a:cubicBezTo>
                  <a:cubicBezTo>
                    <a:pt x="3036" y="2893"/>
                    <a:pt x="4370" y="191"/>
                    <a:pt x="4394" y="167"/>
                  </a:cubicBezTo>
                  <a:lnTo>
                    <a:pt x="40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56;p36"/>
            <p:cNvSpPr/>
            <p:nvPr/>
          </p:nvSpPr>
          <p:spPr>
            <a:xfrm>
              <a:off x="7963140" y="4530400"/>
              <a:ext cx="296165" cy="25225"/>
            </a:xfrm>
            <a:custGeom>
              <a:avLst/>
              <a:gdLst/>
              <a:ahLst/>
              <a:cxnLst/>
              <a:rect l="l" t="t" r="r" b="b"/>
              <a:pathLst>
                <a:path w="9240" h="787" extrusionOk="0">
                  <a:moveTo>
                    <a:pt x="9192" y="1"/>
                  </a:moveTo>
                  <a:cubicBezTo>
                    <a:pt x="6250" y="347"/>
                    <a:pt x="3642" y="419"/>
                    <a:pt x="1965" y="419"/>
                  </a:cubicBezTo>
                  <a:cubicBezTo>
                    <a:pt x="757" y="419"/>
                    <a:pt x="32" y="382"/>
                    <a:pt x="12" y="382"/>
                  </a:cubicBezTo>
                  <a:lnTo>
                    <a:pt x="0" y="751"/>
                  </a:lnTo>
                  <a:cubicBezTo>
                    <a:pt x="12" y="751"/>
                    <a:pt x="714" y="787"/>
                    <a:pt x="1905" y="787"/>
                  </a:cubicBezTo>
                  <a:cubicBezTo>
                    <a:pt x="3596" y="787"/>
                    <a:pt x="6251" y="727"/>
                    <a:pt x="9239" y="370"/>
                  </a:cubicBezTo>
                  <a:lnTo>
                    <a:pt x="91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57;p36"/>
            <p:cNvSpPr/>
            <p:nvPr/>
          </p:nvSpPr>
          <p:spPr>
            <a:xfrm>
              <a:off x="8472211" y="4406770"/>
              <a:ext cx="284722" cy="116030"/>
            </a:xfrm>
            <a:custGeom>
              <a:avLst/>
              <a:gdLst/>
              <a:ahLst/>
              <a:cxnLst/>
              <a:rect l="l" t="t" r="r" b="b"/>
              <a:pathLst>
                <a:path w="8883" h="3620" extrusionOk="0">
                  <a:moveTo>
                    <a:pt x="8645" y="0"/>
                  </a:moveTo>
                  <a:cubicBezTo>
                    <a:pt x="8645" y="0"/>
                    <a:pt x="7752" y="727"/>
                    <a:pt x="4418" y="1798"/>
                  </a:cubicBezTo>
                  <a:cubicBezTo>
                    <a:pt x="1025" y="2882"/>
                    <a:pt x="13" y="3274"/>
                    <a:pt x="1" y="3274"/>
                  </a:cubicBezTo>
                  <a:lnTo>
                    <a:pt x="132" y="3620"/>
                  </a:lnTo>
                  <a:cubicBezTo>
                    <a:pt x="132" y="3620"/>
                    <a:pt x="1144" y="3251"/>
                    <a:pt x="4525" y="2155"/>
                  </a:cubicBezTo>
                  <a:cubicBezTo>
                    <a:pt x="7954" y="1060"/>
                    <a:pt x="8847" y="310"/>
                    <a:pt x="8883" y="286"/>
                  </a:cubicBezTo>
                  <a:lnTo>
                    <a:pt x="86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58;p36"/>
            <p:cNvSpPr/>
            <p:nvPr/>
          </p:nvSpPr>
          <p:spPr>
            <a:xfrm>
              <a:off x="7798642" y="3049278"/>
              <a:ext cx="160679" cy="459505"/>
            </a:xfrm>
            <a:custGeom>
              <a:avLst/>
              <a:gdLst/>
              <a:ahLst/>
              <a:cxnLst/>
              <a:rect l="l" t="t" r="r" b="b"/>
              <a:pathLst>
                <a:path w="5013" h="14336" extrusionOk="0">
                  <a:moveTo>
                    <a:pt x="4942" y="1"/>
                  </a:moveTo>
                  <a:lnTo>
                    <a:pt x="4561" y="13"/>
                  </a:lnTo>
                  <a:cubicBezTo>
                    <a:pt x="4561" y="48"/>
                    <a:pt x="4644" y="3489"/>
                    <a:pt x="2917" y="4442"/>
                  </a:cubicBezTo>
                  <a:cubicBezTo>
                    <a:pt x="1584" y="5156"/>
                    <a:pt x="2084" y="6930"/>
                    <a:pt x="2536" y="8645"/>
                  </a:cubicBezTo>
                  <a:cubicBezTo>
                    <a:pt x="2775" y="9538"/>
                    <a:pt x="3037" y="10443"/>
                    <a:pt x="3001" y="11133"/>
                  </a:cubicBezTo>
                  <a:cubicBezTo>
                    <a:pt x="2917" y="13002"/>
                    <a:pt x="24" y="13991"/>
                    <a:pt x="0" y="14003"/>
                  </a:cubicBezTo>
                  <a:lnTo>
                    <a:pt x="120" y="14336"/>
                  </a:lnTo>
                  <a:cubicBezTo>
                    <a:pt x="239" y="14300"/>
                    <a:pt x="3275" y="13264"/>
                    <a:pt x="3358" y="11121"/>
                  </a:cubicBezTo>
                  <a:cubicBezTo>
                    <a:pt x="3406" y="10383"/>
                    <a:pt x="3156" y="9442"/>
                    <a:pt x="2894" y="8538"/>
                  </a:cubicBezTo>
                  <a:cubicBezTo>
                    <a:pt x="2477" y="6954"/>
                    <a:pt x="2036" y="5335"/>
                    <a:pt x="3096" y="4763"/>
                  </a:cubicBezTo>
                  <a:cubicBezTo>
                    <a:pt x="5013" y="3704"/>
                    <a:pt x="4942" y="144"/>
                    <a:pt x="49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59;p36"/>
            <p:cNvSpPr/>
            <p:nvPr/>
          </p:nvSpPr>
          <p:spPr>
            <a:xfrm>
              <a:off x="7997469" y="3408019"/>
              <a:ext cx="51156" cy="94298"/>
            </a:xfrm>
            <a:custGeom>
              <a:avLst/>
              <a:gdLst/>
              <a:ahLst/>
              <a:cxnLst/>
              <a:rect l="l" t="t" r="r" b="b"/>
              <a:pathLst>
                <a:path w="1596" h="2942" extrusionOk="0">
                  <a:moveTo>
                    <a:pt x="1203" y="1"/>
                  </a:moveTo>
                  <a:lnTo>
                    <a:pt x="846" y="72"/>
                  </a:lnTo>
                  <a:cubicBezTo>
                    <a:pt x="1191" y="1763"/>
                    <a:pt x="48" y="2608"/>
                    <a:pt x="1" y="2644"/>
                  </a:cubicBezTo>
                  <a:lnTo>
                    <a:pt x="203" y="2942"/>
                  </a:lnTo>
                  <a:cubicBezTo>
                    <a:pt x="263" y="2894"/>
                    <a:pt x="1596" y="1929"/>
                    <a:pt x="12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60;p36"/>
            <p:cNvSpPr/>
            <p:nvPr/>
          </p:nvSpPr>
          <p:spPr>
            <a:xfrm>
              <a:off x="8089078" y="2735571"/>
              <a:ext cx="98465" cy="191994"/>
            </a:xfrm>
            <a:custGeom>
              <a:avLst/>
              <a:gdLst/>
              <a:ahLst/>
              <a:cxnLst/>
              <a:rect l="l" t="t" r="r" b="b"/>
              <a:pathLst>
                <a:path w="3072" h="5990" extrusionOk="0">
                  <a:moveTo>
                    <a:pt x="2834" y="1"/>
                  </a:moveTo>
                  <a:cubicBezTo>
                    <a:pt x="2798" y="13"/>
                    <a:pt x="0" y="2418"/>
                    <a:pt x="1024" y="5990"/>
                  </a:cubicBezTo>
                  <a:lnTo>
                    <a:pt x="1381" y="5883"/>
                  </a:lnTo>
                  <a:cubicBezTo>
                    <a:pt x="417" y="2549"/>
                    <a:pt x="3036" y="299"/>
                    <a:pt x="3072" y="287"/>
                  </a:cubicBezTo>
                  <a:lnTo>
                    <a:pt x="283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61;p36"/>
            <p:cNvSpPr/>
            <p:nvPr/>
          </p:nvSpPr>
          <p:spPr>
            <a:xfrm>
              <a:off x="7997854" y="2710794"/>
              <a:ext cx="146191" cy="207251"/>
            </a:xfrm>
            <a:custGeom>
              <a:avLst/>
              <a:gdLst/>
              <a:ahLst/>
              <a:cxnLst/>
              <a:rect l="l" t="t" r="r" b="b"/>
              <a:pathLst>
                <a:path w="4561" h="6466" extrusionOk="0">
                  <a:moveTo>
                    <a:pt x="4442" y="0"/>
                  </a:moveTo>
                  <a:cubicBezTo>
                    <a:pt x="989" y="1226"/>
                    <a:pt x="48" y="6191"/>
                    <a:pt x="1" y="6406"/>
                  </a:cubicBezTo>
                  <a:lnTo>
                    <a:pt x="358" y="6465"/>
                  </a:lnTo>
                  <a:cubicBezTo>
                    <a:pt x="370" y="6417"/>
                    <a:pt x="1298" y="1500"/>
                    <a:pt x="4561" y="345"/>
                  </a:cubicBezTo>
                  <a:lnTo>
                    <a:pt x="4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62;p36"/>
            <p:cNvSpPr/>
            <p:nvPr/>
          </p:nvSpPr>
          <p:spPr>
            <a:xfrm>
              <a:off x="8242485" y="2720314"/>
              <a:ext cx="53079" cy="200008"/>
            </a:xfrm>
            <a:custGeom>
              <a:avLst/>
              <a:gdLst/>
              <a:ahLst/>
              <a:cxnLst/>
              <a:rect l="l" t="t" r="r" b="b"/>
              <a:pathLst>
                <a:path w="1656" h="6240" extrusionOk="0">
                  <a:moveTo>
                    <a:pt x="346" y="1"/>
                  </a:moveTo>
                  <a:lnTo>
                    <a:pt x="0" y="120"/>
                  </a:lnTo>
                  <a:cubicBezTo>
                    <a:pt x="0" y="167"/>
                    <a:pt x="1274" y="3703"/>
                    <a:pt x="1096" y="6204"/>
                  </a:cubicBezTo>
                  <a:lnTo>
                    <a:pt x="1465" y="6240"/>
                  </a:lnTo>
                  <a:cubicBezTo>
                    <a:pt x="1655" y="3644"/>
                    <a:pt x="405" y="155"/>
                    <a:pt x="3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63;p36"/>
            <p:cNvSpPr/>
            <p:nvPr/>
          </p:nvSpPr>
          <p:spPr>
            <a:xfrm>
              <a:off x="8313099" y="2693613"/>
              <a:ext cx="180520" cy="240458"/>
            </a:xfrm>
            <a:custGeom>
              <a:avLst/>
              <a:gdLst/>
              <a:ahLst/>
              <a:cxnLst/>
              <a:rect l="l" t="t" r="r" b="b"/>
              <a:pathLst>
                <a:path w="5632" h="7502" extrusionOk="0">
                  <a:moveTo>
                    <a:pt x="167" y="0"/>
                  </a:moveTo>
                  <a:lnTo>
                    <a:pt x="0" y="334"/>
                  </a:lnTo>
                  <a:cubicBezTo>
                    <a:pt x="24" y="346"/>
                    <a:pt x="1334" y="1000"/>
                    <a:pt x="2381" y="2203"/>
                  </a:cubicBezTo>
                  <a:cubicBezTo>
                    <a:pt x="3786" y="3786"/>
                    <a:pt x="4096" y="5525"/>
                    <a:pt x="3322" y="7358"/>
                  </a:cubicBezTo>
                  <a:lnTo>
                    <a:pt x="3667" y="7501"/>
                  </a:lnTo>
                  <a:cubicBezTo>
                    <a:pt x="5632" y="2798"/>
                    <a:pt x="226" y="36"/>
                    <a:pt x="1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64;p36"/>
            <p:cNvSpPr/>
            <p:nvPr/>
          </p:nvSpPr>
          <p:spPr>
            <a:xfrm>
              <a:off x="8448171" y="2697428"/>
              <a:ext cx="328250" cy="649929"/>
            </a:xfrm>
            <a:custGeom>
              <a:avLst/>
              <a:gdLst/>
              <a:ahLst/>
              <a:cxnLst/>
              <a:rect l="l" t="t" r="r" b="b"/>
              <a:pathLst>
                <a:path w="10241" h="20277" extrusionOk="0">
                  <a:moveTo>
                    <a:pt x="239" y="0"/>
                  </a:moveTo>
                  <a:lnTo>
                    <a:pt x="1" y="286"/>
                  </a:lnTo>
                  <a:cubicBezTo>
                    <a:pt x="49" y="310"/>
                    <a:pt x="4454" y="3965"/>
                    <a:pt x="4894" y="7513"/>
                  </a:cubicBezTo>
                  <a:cubicBezTo>
                    <a:pt x="5180" y="9751"/>
                    <a:pt x="6383" y="10597"/>
                    <a:pt x="7454" y="11347"/>
                  </a:cubicBezTo>
                  <a:cubicBezTo>
                    <a:pt x="8204" y="11871"/>
                    <a:pt x="8907" y="12359"/>
                    <a:pt x="9228" y="13264"/>
                  </a:cubicBezTo>
                  <a:cubicBezTo>
                    <a:pt x="9538" y="14109"/>
                    <a:pt x="9240" y="15347"/>
                    <a:pt x="8966" y="16538"/>
                  </a:cubicBezTo>
                  <a:cubicBezTo>
                    <a:pt x="8645" y="17848"/>
                    <a:pt x="8347" y="19086"/>
                    <a:pt x="8883" y="19765"/>
                  </a:cubicBezTo>
                  <a:cubicBezTo>
                    <a:pt x="9157" y="20110"/>
                    <a:pt x="9585" y="20277"/>
                    <a:pt x="10228" y="20277"/>
                  </a:cubicBezTo>
                  <a:lnTo>
                    <a:pt x="10240" y="20277"/>
                  </a:lnTo>
                  <a:lnTo>
                    <a:pt x="10240" y="19919"/>
                  </a:lnTo>
                  <a:cubicBezTo>
                    <a:pt x="9716" y="19919"/>
                    <a:pt x="9383" y="19800"/>
                    <a:pt x="9181" y="19550"/>
                  </a:cubicBezTo>
                  <a:cubicBezTo>
                    <a:pt x="8752" y="18991"/>
                    <a:pt x="9026" y="17848"/>
                    <a:pt x="9323" y="16633"/>
                  </a:cubicBezTo>
                  <a:cubicBezTo>
                    <a:pt x="9621" y="15395"/>
                    <a:pt x="9931" y="14109"/>
                    <a:pt x="9585" y="13145"/>
                  </a:cubicBezTo>
                  <a:cubicBezTo>
                    <a:pt x="9228" y="12133"/>
                    <a:pt x="8466" y="11597"/>
                    <a:pt x="7680" y="11049"/>
                  </a:cubicBezTo>
                  <a:cubicBezTo>
                    <a:pt x="6621" y="10299"/>
                    <a:pt x="5525" y="9537"/>
                    <a:pt x="5275" y="7477"/>
                  </a:cubicBezTo>
                  <a:cubicBezTo>
                    <a:pt x="4811" y="3763"/>
                    <a:pt x="430" y="155"/>
                    <a:pt x="2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65;p36"/>
            <p:cNvSpPr/>
            <p:nvPr/>
          </p:nvSpPr>
          <p:spPr>
            <a:xfrm>
              <a:off x="8635171" y="3309551"/>
              <a:ext cx="58816" cy="102696"/>
            </a:xfrm>
            <a:custGeom>
              <a:avLst/>
              <a:gdLst/>
              <a:ahLst/>
              <a:cxnLst/>
              <a:rect l="l" t="t" r="r" b="b"/>
              <a:pathLst>
                <a:path w="1835" h="3204" extrusionOk="0">
                  <a:moveTo>
                    <a:pt x="358" y="1"/>
                  </a:moveTo>
                  <a:cubicBezTo>
                    <a:pt x="1" y="953"/>
                    <a:pt x="1" y="1715"/>
                    <a:pt x="346" y="2287"/>
                  </a:cubicBezTo>
                  <a:cubicBezTo>
                    <a:pt x="822" y="3085"/>
                    <a:pt x="1739" y="3204"/>
                    <a:pt x="1787" y="3204"/>
                  </a:cubicBezTo>
                  <a:lnTo>
                    <a:pt x="1835" y="2823"/>
                  </a:lnTo>
                  <a:cubicBezTo>
                    <a:pt x="1835" y="2823"/>
                    <a:pt x="1049" y="2727"/>
                    <a:pt x="656" y="2096"/>
                  </a:cubicBezTo>
                  <a:cubicBezTo>
                    <a:pt x="382" y="1620"/>
                    <a:pt x="394" y="965"/>
                    <a:pt x="703" y="132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66;p36"/>
          <p:cNvGrpSpPr/>
          <p:nvPr/>
        </p:nvGrpSpPr>
        <p:grpSpPr>
          <a:xfrm>
            <a:off x="10572877" y="40167"/>
            <a:ext cx="1550773" cy="1502189"/>
            <a:chOff x="16163" y="3293658"/>
            <a:chExt cx="2037973" cy="1808257"/>
          </a:xfrm>
        </p:grpSpPr>
        <p:grpSp>
          <p:nvGrpSpPr>
            <p:cNvPr id="115" name="Google Shape;367;p36"/>
            <p:cNvGrpSpPr/>
            <p:nvPr/>
          </p:nvGrpSpPr>
          <p:grpSpPr>
            <a:xfrm>
              <a:off x="80275" y="3293658"/>
              <a:ext cx="1131949" cy="1473660"/>
              <a:chOff x="192850" y="3436021"/>
              <a:chExt cx="1131949" cy="1473660"/>
            </a:xfrm>
          </p:grpSpPr>
          <p:sp>
            <p:nvSpPr>
              <p:cNvPr id="124" name="Google Shape;368;p36"/>
              <p:cNvSpPr/>
              <p:nvPr/>
            </p:nvSpPr>
            <p:spPr>
              <a:xfrm>
                <a:off x="679548" y="3523591"/>
                <a:ext cx="284242" cy="863014"/>
              </a:xfrm>
              <a:custGeom>
                <a:avLst/>
                <a:gdLst/>
                <a:ahLst/>
                <a:cxnLst/>
                <a:rect l="l" t="t" r="r" b="b"/>
                <a:pathLst>
                  <a:path w="8868" h="26925" extrusionOk="0">
                    <a:moveTo>
                      <a:pt x="2661" y="1"/>
                    </a:moveTo>
                    <a:cubicBezTo>
                      <a:pt x="2634" y="1"/>
                      <a:pt x="2607" y="3"/>
                      <a:pt x="2581" y="8"/>
                    </a:cubicBezTo>
                    <a:cubicBezTo>
                      <a:pt x="1545" y="235"/>
                      <a:pt x="378" y="4056"/>
                      <a:pt x="187" y="6473"/>
                    </a:cubicBezTo>
                    <a:cubicBezTo>
                      <a:pt x="1" y="8832"/>
                      <a:pt x="1680" y="26616"/>
                      <a:pt x="1689" y="26616"/>
                    </a:cubicBezTo>
                    <a:cubicBezTo>
                      <a:pt x="1689" y="26616"/>
                      <a:pt x="1689" y="26609"/>
                      <a:pt x="1688" y="26595"/>
                    </a:cubicBezTo>
                    <a:lnTo>
                      <a:pt x="1688" y="26595"/>
                    </a:lnTo>
                    <a:cubicBezTo>
                      <a:pt x="1688" y="26595"/>
                      <a:pt x="3765" y="26925"/>
                      <a:pt x="5599" y="26925"/>
                    </a:cubicBezTo>
                    <a:cubicBezTo>
                      <a:pt x="6901" y="26925"/>
                      <a:pt x="8080" y="26759"/>
                      <a:pt x="8308" y="26190"/>
                    </a:cubicBezTo>
                    <a:cubicBezTo>
                      <a:pt x="8867" y="24821"/>
                      <a:pt x="7284" y="7093"/>
                      <a:pt x="6617" y="5414"/>
                    </a:cubicBezTo>
                    <a:cubicBezTo>
                      <a:pt x="5967" y="3777"/>
                      <a:pt x="3743" y="1"/>
                      <a:pt x="266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69;p36"/>
              <p:cNvSpPr/>
              <p:nvPr/>
            </p:nvSpPr>
            <p:spPr>
              <a:xfrm>
                <a:off x="708652" y="3695525"/>
                <a:ext cx="115068" cy="621722"/>
              </a:xfrm>
              <a:custGeom>
                <a:avLst/>
                <a:gdLst/>
                <a:ahLst/>
                <a:cxnLst/>
                <a:rect l="l" t="t" r="r" b="b"/>
                <a:pathLst>
                  <a:path w="3590" h="19397" extrusionOk="0">
                    <a:moveTo>
                      <a:pt x="906" y="0"/>
                    </a:moveTo>
                    <a:cubicBezTo>
                      <a:pt x="438" y="0"/>
                      <a:pt x="1" y="194"/>
                      <a:pt x="41" y="681"/>
                    </a:cubicBezTo>
                    <a:cubicBezTo>
                      <a:pt x="41" y="681"/>
                      <a:pt x="1804" y="18921"/>
                      <a:pt x="2030" y="19266"/>
                    </a:cubicBezTo>
                    <a:cubicBezTo>
                      <a:pt x="2092" y="19362"/>
                      <a:pt x="2239" y="19396"/>
                      <a:pt x="2419" y="19396"/>
                    </a:cubicBezTo>
                    <a:cubicBezTo>
                      <a:pt x="2891" y="19396"/>
                      <a:pt x="3590" y="19159"/>
                      <a:pt x="3590" y="19159"/>
                    </a:cubicBezTo>
                    <a:cubicBezTo>
                      <a:pt x="3590" y="19159"/>
                      <a:pt x="2066" y="1145"/>
                      <a:pt x="1970" y="526"/>
                    </a:cubicBezTo>
                    <a:cubicBezTo>
                      <a:pt x="1928" y="215"/>
                      <a:pt x="1399" y="0"/>
                      <a:pt x="906" y="0"/>
                    </a:cubicBezTo>
                    <a:close/>
                  </a:path>
                </a:pathLst>
              </a:custGeom>
              <a:solidFill>
                <a:srgbClr val="C64D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70;p36"/>
              <p:cNvSpPr/>
              <p:nvPr/>
            </p:nvSpPr>
            <p:spPr>
              <a:xfrm>
                <a:off x="812281" y="3684723"/>
                <a:ext cx="108370" cy="628037"/>
              </a:xfrm>
              <a:custGeom>
                <a:avLst/>
                <a:gdLst/>
                <a:ahLst/>
                <a:cxnLst/>
                <a:rect l="l" t="t" r="r" b="b"/>
                <a:pathLst>
                  <a:path w="3381" h="19594" extrusionOk="0">
                    <a:moveTo>
                      <a:pt x="902" y="1"/>
                    </a:moveTo>
                    <a:cubicBezTo>
                      <a:pt x="437" y="1"/>
                      <a:pt x="0" y="191"/>
                      <a:pt x="35" y="672"/>
                    </a:cubicBezTo>
                    <a:cubicBezTo>
                      <a:pt x="35" y="672"/>
                      <a:pt x="1690" y="19115"/>
                      <a:pt x="1904" y="19449"/>
                    </a:cubicBezTo>
                    <a:cubicBezTo>
                      <a:pt x="1975" y="19556"/>
                      <a:pt x="2145" y="19593"/>
                      <a:pt x="2346" y="19593"/>
                    </a:cubicBezTo>
                    <a:cubicBezTo>
                      <a:pt x="2789" y="19593"/>
                      <a:pt x="3381" y="19413"/>
                      <a:pt x="3381" y="19413"/>
                    </a:cubicBezTo>
                    <a:cubicBezTo>
                      <a:pt x="3381" y="19413"/>
                      <a:pt x="2047" y="1137"/>
                      <a:pt x="1952" y="518"/>
                    </a:cubicBezTo>
                    <a:cubicBezTo>
                      <a:pt x="1915" y="212"/>
                      <a:pt x="1393" y="1"/>
                      <a:pt x="902" y="1"/>
                    </a:cubicBezTo>
                    <a:close/>
                  </a:path>
                </a:pathLst>
              </a:custGeom>
              <a:solidFill>
                <a:srgbClr val="C64D6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71;p36"/>
              <p:cNvSpPr/>
              <p:nvPr/>
            </p:nvSpPr>
            <p:spPr>
              <a:xfrm>
                <a:off x="675990" y="3479902"/>
                <a:ext cx="228534" cy="290075"/>
              </a:xfrm>
              <a:custGeom>
                <a:avLst/>
                <a:gdLst/>
                <a:ahLst/>
                <a:cxnLst/>
                <a:rect l="l" t="t" r="r" b="b"/>
                <a:pathLst>
                  <a:path w="7130" h="9050" extrusionOk="0">
                    <a:moveTo>
                      <a:pt x="2950" y="1"/>
                    </a:moveTo>
                    <a:cubicBezTo>
                      <a:pt x="2939" y="1"/>
                      <a:pt x="2928" y="1"/>
                      <a:pt x="2918" y="2"/>
                    </a:cubicBezTo>
                    <a:cubicBezTo>
                      <a:pt x="1453" y="121"/>
                      <a:pt x="1" y="8241"/>
                      <a:pt x="227" y="8551"/>
                    </a:cubicBezTo>
                    <a:cubicBezTo>
                      <a:pt x="232" y="8560"/>
                      <a:pt x="240" y="8564"/>
                      <a:pt x="250" y="8564"/>
                    </a:cubicBezTo>
                    <a:cubicBezTo>
                      <a:pt x="375" y="8564"/>
                      <a:pt x="841" y="7913"/>
                      <a:pt x="1072" y="7384"/>
                    </a:cubicBezTo>
                    <a:cubicBezTo>
                      <a:pt x="1077" y="7371"/>
                      <a:pt x="1083" y="7365"/>
                      <a:pt x="1088" y="7365"/>
                    </a:cubicBezTo>
                    <a:cubicBezTo>
                      <a:pt x="1158" y="7365"/>
                      <a:pt x="1258" y="8402"/>
                      <a:pt x="1513" y="8956"/>
                    </a:cubicBezTo>
                    <a:cubicBezTo>
                      <a:pt x="1544" y="9021"/>
                      <a:pt x="1581" y="9049"/>
                      <a:pt x="1622" y="9049"/>
                    </a:cubicBezTo>
                    <a:cubicBezTo>
                      <a:pt x="1940" y="9049"/>
                      <a:pt x="2501" y="7301"/>
                      <a:pt x="2501" y="7301"/>
                    </a:cubicBezTo>
                    <a:cubicBezTo>
                      <a:pt x="2501" y="7301"/>
                      <a:pt x="2977" y="8801"/>
                      <a:pt x="3454" y="8837"/>
                    </a:cubicBezTo>
                    <a:cubicBezTo>
                      <a:pt x="3456" y="8837"/>
                      <a:pt x="3459" y="8837"/>
                      <a:pt x="3462" y="8837"/>
                    </a:cubicBezTo>
                    <a:cubicBezTo>
                      <a:pt x="3913" y="8837"/>
                      <a:pt x="3977" y="6954"/>
                      <a:pt x="4161" y="6954"/>
                    </a:cubicBezTo>
                    <a:cubicBezTo>
                      <a:pt x="4163" y="6954"/>
                      <a:pt x="4166" y="6955"/>
                      <a:pt x="4168" y="6955"/>
                    </a:cubicBezTo>
                    <a:cubicBezTo>
                      <a:pt x="4239" y="6979"/>
                      <a:pt x="4986" y="8528"/>
                      <a:pt x="5463" y="8528"/>
                    </a:cubicBezTo>
                    <a:cubicBezTo>
                      <a:pt x="5703" y="8528"/>
                      <a:pt x="5875" y="8137"/>
                      <a:pt x="5859" y="6967"/>
                    </a:cubicBezTo>
                    <a:cubicBezTo>
                      <a:pt x="5857" y="6895"/>
                      <a:pt x="5874" y="6863"/>
                      <a:pt x="5905" y="6863"/>
                    </a:cubicBezTo>
                    <a:cubicBezTo>
                      <a:pt x="6104" y="6863"/>
                      <a:pt x="6878" y="8151"/>
                      <a:pt x="7070" y="8151"/>
                    </a:cubicBezTo>
                    <a:cubicBezTo>
                      <a:pt x="7119" y="8151"/>
                      <a:pt x="7130" y="8068"/>
                      <a:pt x="7085" y="7860"/>
                    </a:cubicBezTo>
                    <a:cubicBezTo>
                      <a:pt x="7085" y="7860"/>
                      <a:pt x="4399" y="1"/>
                      <a:pt x="29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72;p36"/>
              <p:cNvSpPr/>
              <p:nvPr/>
            </p:nvSpPr>
            <p:spPr>
              <a:xfrm>
                <a:off x="713781" y="3436021"/>
                <a:ext cx="122537" cy="146993"/>
              </a:xfrm>
              <a:custGeom>
                <a:avLst/>
                <a:gdLst/>
                <a:ahLst/>
                <a:cxnLst/>
                <a:rect l="l" t="t" r="r" b="b"/>
                <a:pathLst>
                  <a:path w="3823" h="4586" extrusionOk="0">
                    <a:moveTo>
                      <a:pt x="1678" y="0"/>
                    </a:moveTo>
                    <a:cubicBezTo>
                      <a:pt x="1249" y="0"/>
                      <a:pt x="1" y="4586"/>
                      <a:pt x="1" y="4586"/>
                    </a:cubicBezTo>
                    <a:lnTo>
                      <a:pt x="3822" y="4086"/>
                    </a:lnTo>
                    <a:cubicBezTo>
                      <a:pt x="3822" y="4086"/>
                      <a:pt x="2096" y="97"/>
                      <a:pt x="1691" y="2"/>
                    </a:cubicBezTo>
                    <a:cubicBezTo>
                      <a:pt x="1687" y="1"/>
                      <a:pt x="1683" y="0"/>
                      <a:pt x="167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73;p36"/>
              <p:cNvSpPr/>
              <p:nvPr/>
            </p:nvSpPr>
            <p:spPr>
              <a:xfrm>
                <a:off x="727147" y="4300469"/>
                <a:ext cx="234720" cy="151672"/>
              </a:xfrm>
              <a:custGeom>
                <a:avLst/>
                <a:gdLst/>
                <a:ahLst/>
                <a:cxnLst/>
                <a:rect l="l" t="t" r="r" b="b"/>
                <a:pathLst>
                  <a:path w="7323" h="4732" extrusionOk="0">
                    <a:moveTo>
                      <a:pt x="6930" y="0"/>
                    </a:moveTo>
                    <a:cubicBezTo>
                      <a:pt x="6930" y="0"/>
                      <a:pt x="95" y="298"/>
                      <a:pt x="36" y="501"/>
                    </a:cubicBezTo>
                    <a:cubicBezTo>
                      <a:pt x="0" y="703"/>
                      <a:pt x="250" y="4680"/>
                      <a:pt x="453" y="4727"/>
                    </a:cubicBezTo>
                    <a:cubicBezTo>
                      <a:pt x="466" y="4730"/>
                      <a:pt x="506" y="4732"/>
                      <a:pt x="568" y="4732"/>
                    </a:cubicBezTo>
                    <a:cubicBezTo>
                      <a:pt x="1470" y="4732"/>
                      <a:pt x="7103" y="4419"/>
                      <a:pt x="7204" y="4096"/>
                    </a:cubicBezTo>
                    <a:cubicBezTo>
                      <a:pt x="7323" y="3775"/>
                      <a:pt x="6930" y="0"/>
                      <a:pt x="6930" y="0"/>
                    </a:cubicBezTo>
                    <a:close/>
                  </a:path>
                </a:pathLst>
              </a:custGeom>
              <a:solidFill>
                <a:srgbClr val="3E2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374;p36"/>
              <p:cNvSpPr/>
              <p:nvPr/>
            </p:nvSpPr>
            <p:spPr>
              <a:xfrm>
                <a:off x="726763" y="4290917"/>
                <a:ext cx="226707" cy="54233"/>
              </a:xfrm>
              <a:custGeom>
                <a:avLst/>
                <a:gdLst/>
                <a:ahLst/>
                <a:cxnLst/>
                <a:rect l="l" t="t" r="r" b="b"/>
                <a:pathLst>
                  <a:path w="7073" h="1692" extrusionOk="0">
                    <a:moveTo>
                      <a:pt x="6930" y="1"/>
                    </a:moveTo>
                    <a:cubicBezTo>
                      <a:pt x="6930" y="1"/>
                      <a:pt x="107" y="501"/>
                      <a:pt x="48" y="560"/>
                    </a:cubicBezTo>
                    <a:cubicBezTo>
                      <a:pt x="0" y="620"/>
                      <a:pt x="12" y="1691"/>
                      <a:pt x="215" y="1691"/>
                    </a:cubicBezTo>
                    <a:cubicBezTo>
                      <a:pt x="417" y="1691"/>
                      <a:pt x="6846" y="1215"/>
                      <a:pt x="6965" y="1120"/>
                    </a:cubicBezTo>
                    <a:cubicBezTo>
                      <a:pt x="7073" y="1001"/>
                      <a:pt x="6930" y="1"/>
                      <a:pt x="6930" y="1"/>
                    </a:cubicBezTo>
                    <a:close/>
                  </a:path>
                </a:pathLst>
              </a:custGeom>
              <a:solidFill>
                <a:srgbClr val="F0D7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375;p36"/>
              <p:cNvSpPr/>
              <p:nvPr/>
            </p:nvSpPr>
            <p:spPr>
              <a:xfrm>
                <a:off x="815422" y="3741586"/>
                <a:ext cx="246804" cy="438414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3678" extrusionOk="0">
                    <a:moveTo>
                      <a:pt x="5111" y="1"/>
                    </a:moveTo>
                    <a:cubicBezTo>
                      <a:pt x="5053" y="1"/>
                      <a:pt x="5010" y="10"/>
                      <a:pt x="4985" y="30"/>
                    </a:cubicBezTo>
                    <a:cubicBezTo>
                      <a:pt x="4711" y="232"/>
                      <a:pt x="1378" y="8864"/>
                      <a:pt x="830" y="10328"/>
                    </a:cubicBezTo>
                    <a:cubicBezTo>
                      <a:pt x="0" y="12513"/>
                      <a:pt x="698" y="13677"/>
                      <a:pt x="1624" y="13677"/>
                    </a:cubicBezTo>
                    <a:cubicBezTo>
                      <a:pt x="1895" y="13677"/>
                      <a:pt x="2184" y="13578"/>
                      <a:pt x="2461" y="13376"/>
                    </a:cubicBezTo>
                    <a:cubicBezTo>
                      <a:pt x="3997" y="12257"/>
                      <a:pt x="7700" y="863"/>
                      <a:pt x="7700" y="863"/>
                    </a:cubicBezTo>
                    <a:cubicBezTo>
                      <a:pt x="7700" y="863"/>
                      <a:pt x="5681" y="1"/>
                      <a:pt x="51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376;p36"/>
              <p:cNvSpPr/>
              <p:nvPr/>
            </p:nvSpPr>
            <p:spPr>
              <a:xfrm>
                <a:off x="914916" y="3731233"/>
                <a:ext cx="157634" cy="166737"/>
              </a:xfrm>
              <a:custGeom>
                <a:avLst/>
                <a:gdLst/>
                <a:ahLst/>
                <a:cxnLst/>
                <a:rect l="l" t="t" r="r" b="b"/>
                <a:pathLst>
                  <a:path w="4918" h="5202" extrusionOk="0">
                    <a:moveTo>
                      <a:pt x="2084" y="0"/>
                    </a:moveTo>
                    <a:cubicBezTo>
                      <a:pt x="2027" y="0"/>
                      <a:pt x="1986" y="10"/>
                      <a:pt x="1965" y="31"/>
                    </a:cubicBezTo>
                    <a:cubicBezTo>
                      <a:pt x="1762" y="234"/>
                      <a:pt x="0" y="3960"/>
                      <a:pt x="310" y="4032"/>
                    </a:cubicBezTo>
                    <a:cubicBezTo>
                      <a:pt x="310" y="4032"/>
                      <a:pt x="2901" y="5201"/>
                      <a:pt x="3328" y="5201"/>
                    </a:cubicBezTo>
                    <a:cubicBezTo>
                      <a:pt x="3355" y="5201"/>
                      <a:pt x="3373" y="5196"/>
                      <a:pt x="3381" y="5186"/>
                    </a:cubicBezTo>
                    <a:cubicBezTo>
                      <a:pt x="3536" y="5032"/>
                      <a:pt x="4917" y="1174"/>
                      <a:pt x="4679" y="984"/>
                    </a:cubicBezTo>
                    <a:cubicBezTo>
                      <a:pt x="4465" y="801"/>
                      <a:pt x="2607" y="0"/>
                      <a:pt x="208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377;p36"/>
              <p:cNvSpPr/>
              <p:nvPr/>
            </p:nvSpPr>
            <p:spPr>
              <a:xfrm>
                <a:off x="946969" y="3480094"/>
                <a:ext cx="214688" cy="301486"/>
              </a:xfrm>
              <a:custGeom>
                <a:avLst/>
                <a:gdLst/>
                <a:ahLst/>
                <a:cxnLst/>
                <a:rect l="l" t="t" r="r" b="b"/>
                <a:pathLst>
                  <a:path w="6698" h="9406" extrusionOk="0">
                    <a:moveTo>
                      <a:pt x="5030" y="0"/>
                    </a:moveTo>
                    <a:cubicBezTo>
                      <a:pt x="4970" y="0"/>
                      <a:pt x="4933" y="84"/>
                      <a:pt x="4929" y="270"/>
                    </a:cubicBezTo>
                    <a:cubicBezTo>
                      <a:pt x="4894" y="1627"/>
                      <a:pt x="1358" y="2354"/>
                      <a:pt x="596" y="5925"/>
                    </a:cubicBezTo>
                    <a:cubicBezTo>
                      <a:pt x="0" y="8711"/>
                      <a:pt x="1929" y="9045"/>
                      <a:pt x="1929" y="9045"/>
                    </a:cubicBezTo>
                    <a:cubicBezTo>
                      <a:pt x="2271" y="9294"/>
                      <a:pt x="2608" y="9405"/>
                      <a:pt x="2934" y="9405"/>
                    </a:cubicBezTo>
                    <a:cubicBezTo>
                      <a:pt x="4279" y="9405"/>
                      <a:pt x="5447" y="7509"/>
                      <a:pt x="6061" y="5497"/>
                    </a:cubicBezTo>
                    <a:cubicBezTo>
                      <a:pt x="6698" y="3339"/>
                      <a:pt x="5410" y="0"/>
                      <a:pt x="50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378;p36"/>
              <p:cNvSpPr/>
              <p:nvPr/>
            </p:nvSpPr>
            <p:spPr>
              <a:xfrm>
                <a:off x="1006492" y="3470639"/>
                <a:ext cx="148499" cy="201290"/>
              </a:xfrm>
              <a:custGeom>
                <a:avLst/>
                <a:gdLst/>
                <a:ahLst/>
                <a:cxnLst/>
                <a:rect l="l" t="t" r="r" b="b"/>
                <a:pathLst>
                  <a:path w="4633" h="6280" extrusionOk="0">
                    <a:moveTo>
                      <a:pt x="3262" y="0"/>
                    </a:moveTo>
                    <a:cubicBezTo>
                      <a:pt x="3044" y="0"/>
                      <a:pt x="2985" y="1135"/>
                      <a:pt x="2239" y="1625"/>
                    </a:cubicBezTo>
                    <a:cubicBezTo>
                      <a:pt x="1263" y="2244"/>
                      <a:pt x="191" y="3268"/>
                      <a:pt x="167" y="3506"/>
                    </a:cubicBezTo>
                    <a:cubicBezTo>
                      <a:pt x="167" y="3506"/>
                      <a:pt x="1" y="4030"/>
                      <a:pt x="215" y="4482"/>
                    </a:cubicBezTo>
                    <a:cubicBezTo>
                      <a:pt x="258" y="4573"/>
                      <a:pt x="310" y="4607"/>
                      <a:pt x="369" y="4607"/>
                    </a:cubicBezTo>
                    <a:cubicBezTo>
                      <a:pt x="550" y="4607"/>
                      <a:pt x="799" y="4287"/>
                      <a:pt x="1064" y="4287"/>
                    </a:cubicBezTo>
                    <a:cubicBezTo>
                      <a:pt x="1122" y="4287"/>
                      <a:pt x="1180" y="4302"/>
                      <a:pt x="1239" y="4339"/>
                    </a:cubicBezTo>
                    <a:cubicBezTo>
                      <a:pt x="1654" y="4612"/>
                      <a:pt x="1183" y="6280"/>
                      <a:pt x="2086" y="6280"/>
                    </a:cubicBezTo>
                    <a:cubicBezTo>
                      <a:pt x="2090" y="6280"/>
                      <a:pt x="2093" y="6280"/>
                      <a:pt x="2096" y="6280"/>
                    </a:cubicBezTo>
                    <a:cubicBezTo>
                      <a:pt x="2746" y="6270"/>
                      <a:pt x="3251" y="5063"/>
                      <a:pt x="3621" y="5063"/>
                    </a:cubicBezTo>
                    <a:cubicBezTo>
                      <a:pt x="3712" y="5063"/>
                      <a:pt x="3795" y="5135"/>
                      <a:pt x="3870" y="5316"/>
                    </a:cubicBezTo>
                    <a:cubicBezTo>
                      <a:pt x="4021" y="5650"/>
                      <a:pt x="4029" y="5963"/>
                      <a:pt x="4113" y="5963"/>
                    </a:cubicBezTo>
                    <a:cubicBezTo>
                      <a:pt x="4155" y="5963"/>
                      <a:pt x="4216" y="5886"/>
                      <a:pt x="4323" y="5697"/>
                    </a:cubicBezTo>
                    <a:cubicBezTo>
                      <a:pt x="4632" y="5137"/>
                      <a:pt x="4573" y="3018"/>
                      <a:pt x="4275" y="1922"/>
                    </a:cubicBezTo>
                    <a:cubicBezTo>
                      <a:pt x="3989" y="815"/>
                      <a:pt x="3561" y="196"/>
                      <a:pt x="3311" y="17"/>
                    </a:cubicBezTo>
                    <a:cubicBezTo>
                      <a:pt x="3293" y="6"/>
                      <a:pt x="3277" y="0"/>
                      <a:pt x="3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379;p36"/>
              <p:cNvSpPr/>
              <p:nvPr/>
            </p:nvSpPr>
            <p:spPr>
              <a:xfrm>
                <a:off x="422224" y="3564619"/>
                <a:ext cx="406842" cy="840705"/>
              </a:xfrm>
              <a:custGeom>
                <a:avLst/>
                <a:gdLst/>
                <a:ahLst/>
                <a:cxnLst/>
                <a:rect l="l" t="t" r="r" b="b"/>
                <a:pathLst>
                  <a:path w="12693" h="26229" extrusionOk="0">
                    <a:moveTo>
                      <a:pt x="1493" y="0"/>
                    </a:moveTo>
                    <a:cubicBezTo>
                      <a:pt x="1421" y="0"/>
                      <a:pt x="1356" y="13"/>
                      <a:pt x="1298" y="38"/>
                    </a:cubicBezTo>
                    <a:cubicBezTo>
                      <a:pt x="310" y="479"/>
                      <a:pt x="0" y="4467"/>
                      <a:pt x="310" y="6860"/>
                    </a:cubicBezTo>
                    <a:cubicBezTo>
                      <a:pt x="613" y="9207"/>
                      <a:pt x="6045" y="26228"/>
                      <a:pt x="6066" y="26228"/>
                    </a:cubicBezTo>
                    <a:cubicBezTo>
                      <a:pt x="6066" y="26228"/>
                      <a:pt x="6064" y="26222"/>
                      <a:pt x="6060" y="26208"/>
                    </a:cubicBezTo>
                    <a:cubicBezTo>
                      <a:pt x="6060" y="26208"/>
                      <a:pt x="12204" y="25863"/>
                      <a:pt x="12442" y="24410"/>
                    </a:cubicBezTo>
                    <a:cubicBezTo>
                      <a:pt x="12692" y="22946"/>
                      <a:pt x="7394" y="5955"/>
                      <a:pt x="6382" y="4467"/>
                    </a:cubicBezTo>
                    <a:cubicBezTo>
                      <a:pt x="5430" y="3045"/>
                      <a:pt x="2635" y="0"/>
                      <a:pt x="14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380;p36"/>
              <p:cNvSpPr/>
              <p:nvPr/>
            </p:nvSpPr>
            <p:spPr>
              <a:xfrm>
                <a:off x="448091" y="3737419"/>
                <a:ext cx="242060" cy="599189"/>
              </a:xfrm>
              <a:custGeom>
                <a:avLst/>
                <a:gdLst/>
                <a:ahLst/>
                <a:cxnLst/>
                <a:rect l="l" t="t" r="r" b="b"/>
                <a:pathLst>
                  <a:path w="7552" h="18694" extrusionOk="0">
                    <a:moveTo>
                      <a:pt x="1249" y="1"/>
                    </a:moveTo>
                    <a:cubicBezTo>
                      <a:pt x="663" y="1"/>
                      <a:pt x="1" y="292"/>
                      <a:pt x="169" y="886"/>
                    </a:cubicBezTo>
                    <a:cubicBezTo>
                      <a:pt x="169" y="886"/>
                      <a:pt x="5753" y="18352"/>
                      <a:pt x="6051" y="18626"/>
                    </a:cubicBezTo>
                    <a:cubicBezTo>
                      <a:pt x="6099" y="18674"/>
                      <a:pt x="6172" y="18694"/>
                      <a:pt x="6261" y="18694"/>
                    </a:cubicBezTo>
                    <a:cubicBezTo>
                      <a:pt x="6708" y="18694"/>
                      <a:pt x="7551" y="18197"/>
                      <a:pt x="7551" y="18197"/>
                    </a:cubicBezTo>
                    <a:cubicBezTo>
                      <a:pt x="7551" y="18197"/>
                      <a:pt x="2241" y="898"/>
                      <a:pt x="2039" y="338"/>
                    </a:cubicBezTo>
                    <a:cubicBezTo>
                      <a:pt x="1952" y="114"/>
                      <a:pt x="1615" y="1"/>
                      <a:pt x="1249" y="1"/>
                    </a:cubicBezTo>
                    <a:close/>
                  </a:path>
                </a:pathLst>
              </a:custGeom>
              <a:solidFill>
                <a:srgbClr val="695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381;p36"/>
              <p:cNvSpPr/>
              <p:nvPr/>
            </p:nvSpPr>
            <p:spPr>
              <a:xfrm>
                <a:off x="546687" y="3705077"/>
                <a:ext cx="237733" cy="606529"/>
              </a:xfrm>
              <a:custGeom>
                <a:avLst/>
                <a:gdLst/>
                <a:ahLst/>
                <a:cxnLst/>
                <a:rect l="l" t="t" r="r" b="b"/>
                <a:pathLst>
                  <a:path w="7417" h="18923" extrusionOk="0">
                    <a:moveTo>
                      <a:pt x="1256" y="1"/>
                    </a:moveTo>
                    <a:cubicBezTo>
                      <a:pt x="670" y="1"/>
                      <a:pt x="0" y="294"/>
                      <a:pt x="177" y="883"/>
                    </a:cubicBezTo>
                    <a:cubicBezTo>
                      <a:pt x="177" y="883"/>
                      <a:pt x="5702" y="18552"/>
                      <a:pt x="5987" y="18849"/>
                    </a:cubicBezTo>
                    <a:cubicBezTo>
                      <a:pt x="6037" y="18901"/>
                      <a:pt x="6116" y="18923"/>
                      <a:pt x="6212" y="18923"/>
                    </a:cubicBezTo>
                    <a:cubicBezTo>
                      <a:pt x="6643" y="18923"/>
                      <a:pt x="7416" y="18492"/>
                      <a:pt x="7416" y="18492"/>
                    </a:cubicBezTo>
                    <a:cubicBezTo>
                      <a:pt x="7416" y="18492"/>
                      <a:pt x="2249" y="919"/>
                      <a:pt x="2023" y="335"/>
                    </a:cubicBezTo>
                    <a:cubicBezTo>
                      <a:pt x="1945" y="112"/>
                      <a:pt x="1617" y="1"/>
                      <a:pt x="1256" y="1"/>
                    </a:cubicBezTo>
                    <a:close/>
                  </a:path>
                </a:pathLst>
              </a:custGeom>
              <a:solidFill>
                <a:srgbClr val="695D7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382;p36"/>
              <p:cNvSpPr/>
              <p:nvPr/>
            </p:nvSpPr>
            <p:spPr>
              <a:xfrm>
                <a:off x="416486" y="3521347"/>
                <a:ext cx="232156" cy="292639"/>
              </a:xfrm>
              <a:custGeom>
                <a:avLst/>
                <a:gdLst/>
                <a:ahLst/>
                <a:cxnLst/>
                <a:rect l="l" t="t" r="r" b="b"/>
                <a:pathLst>
                  <a:path w="7243" h="9130" extrusionOk="0">
                    <a:moveTo>
                      <a:pt x="1522" y="0"/>
                    </a:moveTo>
                    <a:cubicBezTo>
                      <a:pt x="1477" y="0"/>
                      <a:pt x="1434" y="6"/>
                      <a:pt x="1394" y="19"/>
                    </a:cubicBezTo>
                    <a:cubicBezTo>
                      <a:pt x="1" y="459"/>
                      <a:pt x="286" y="8687"/>
                      <a:pt x="560" y="8948"/>
                    </a:cubicBezTo>
                    <a:cubicBezTo>
                      <a:pt x="566" y="8954"/>
                      <a:pt x="573" y="8956"/>
                      <a:pt x="580" y="8956"/>
                    </a:cubicBezTo>
                    <a:cubicBezTo>
                      <a:pt x="706" y="8956"/>
                      <a:pt x="1031" y="8223"/>
                      <a:pt x="1144" y="7627"/>
                    </a:cubicBezTo>
                    <a:cubicBezTo>
                      <a:pt x="1146" y="7612"/>
                      <a:pt x="1151" y="7605"/>
                      <a:pt x="1157" y="7605"/>
                    </a:cubicBezTo>
                    <a:cubicBezTo>
                      <a:pt x="1231" y="7605"/>
                      <a:pt x="1543" y="8583"/>
                      <a:pt x="1906" y="9056"/>
                    </a:cubicBezTo>
                    <a:cubicBezTo>
                      <a:pt x="1943" y="9106"/>
                      <a:pt x="1980" y="9129"/>
                      <a:pt x="2014" y="9129"/>
                    </a:cubicBezTo>
                    <a:cubicBezTo>
                      <a:pt x="2329" y="9129"/>
                      <a:pt x="2513" y="7246"/>
                      <a:pt x="2513" y="7246"/>
                    </a:cubicBezTo>
                    <a:cubicBezTo>
                      <a:pt x="2513" y="7246"/>
                      <a:pt x="3259" y="8546"/>
                      <a:pt x="3727" y="8546"/>
                    </a:cubicBezTo>
                    <a:cubicBezTo>
                      <a:pt x="3739" y="8546"/>
                      <a:pt x="3751" y="8545"/>
                      <a:pt x="3763" y="8544"/>
                    </a:cubicBezTo>
                    <a:cubicBezTo>
                      <a:pt x="4226" y="8461"/>
                      <a:pt x="3872" y="6555"/>
                      <a:pt x="4071" y="6555"/>
                    </a:cubicBezTo>
                    <a:lnTo>
                      <a:pt x="4071" y="6555"/>
                    </a:lnTo>
                    <a:cubicBezTo>
                      <a:pt x="4071" y="6555"/>
                      <a:pt x="4072" y="6555"/>
                      <a:pt x="4072" y="6555"/>
                    </a:cubicBezTo>
                    <a:cubicBezTo>
                      <a:pt x="4141" y="6555"/>
                      <a:pt x="5139" y="7824"/>
                      <a:pt x="5632" y="7824"/>
                    </a:cubicBezTo>
                    <a:cubicBezTo>
                      <a:pt x="5907" y="7824"/>
                      <a:pt x="6024" y="7431"/>
                      <a:pt x="5739" y="6210"/>
                    </a:cubicBezTo>
                    <a:cubicBezTo>
                      <a:pt x="5723" y="6126"/>
                      <a:pt x="5741" y="6091"/>
                      <a:pt x="5786" y="6091"/>
                    </a:cubicBezTo>
                    <a:cubicBezTo>
                      <a:pt x="6021" y="6091"/>
                      <a:pt x="6981" y="7088"/>
                      <a:pt x="7185" y="7088"/>
                    </a:cubicBezTo>
                    <a:cubicBezTo>
                      <a:pt x="7243" y="7088"/>
                      <a:pt x="7240" y="7009"/>
                      <a:pt x="7144" y="6805"/>
                    </a:cubicBezTo>
                    <a:cubicBezTo>
                      <a:pt x="7144" y="6805"/>
                      <a:pt x="3046" y="0"/>
                      <a:pt x="15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383;p36"/>
              <p:cNvSpPr/>
              <p:nvPr/>
            </p:nvSpPr>
            <p:spPr>
              <a:xfrm>
                <a:off x="428698" y="3479197"/>
                <a:ext cx="116415" cy="154974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4835" extrusionOk="0">
                    <a:moveTo>
                      <a:pt x="690" y="0"/>
                    </a:moveTo>
                    <a:cubicBezTo>
                      <a:pt x="274" y="0"/>
                      <a:pt x="1" y="4834"/>
                      <a:pt x="1" y="4834"/>
                    </a:cubicBezTo>
                    <a:lnTo>
                      <a:pt x="3632" y="3525"/>
                    </a:lnTo>
                    <a:cubicBezTo>
                      <a:pt x="3632" y="3525"/>
                      <a:pt x="1108" y="12"/>
                      <a:pt x="691" y="0"/>
                    </a:cubicBezTo>
                    <a:cubicBezTo>
                      <a:pt x="691" y="0"/>
                      <a:pt x="690" y="0"/>
                      <a:pt x="6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384;p36"/>
              <p:cNvSpPr/>
              <p:nvPr/>
            </p:nvSpPr>
            <p:spPr>
              <a:xfrm>
                <a:off x="598517" y="4285211"/>
                <a:ext cx="249625" cy="191994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5990" extrusionOk="0">
                    <a:moveTo>
                      <a:pt x="6633" y="0"/>
                    </a:moveTo>
                    <a:cubicBezTo>
                      <a:pt x="6633" y="0"/>
                      <a:pt x="1" y="1727"/>
                      <a:pt x="1" y="1941"/>
                    </a:cubicBezTo>
                    <a:cubicBezTo>
                      <a:pt x="1" y="2143"/>
                      <a:pt x="1096" y="5989"/>
                      <a:pt x="1299" y="5989"/>
                    </a:cubicBezTo>
                    <a:cubicBezTo>
                      <a:pt x="1513" y="5989"/>
                      <a:pt x="7728" y="4322"/>
                      <a:pt x="7764" y="3965"/>
                    </a:cubicBezTo>
                    <a:cubicBezTo>
                      <a:pt x="7788" y="3608"/>
                      <a:pt x="6633" y="0"/>
                      <a:pt x="6633" y="0"/>
                    </a:cubicBezTo>
                    <a:close/>
                  </a:path>
                </a:pathLst>
              </a:custGeom>
              <a:solidFill>
                <a:srgbClr val="3E2F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385;p36"/>
              <p:cNvSpPr/>
              <p:nvPr/>
            </p:nvSpPr>
            <p:spPr>
              <a:xfrm>
                <a:off x="595504" y="4275659"/>
                <a:ext cx="224400" cy="98529"/>
              </a:xfrm>
              <a:custGeom>
                <a:avLst/>
                <a:gdLst/>
                <a:ahLst/>
                <a:cxnLst/>
                <a:rect l="l" t="t" r="r" b="b"/>
                <a:pathLst>
                  <a:path w="7001" h="3074" extrusionOk="0">
                    <a:moveTo>
                      <a:pt x="6643" y="1"/>
                    </a:moveTo>
                    <a:cubicBezTo>
                      <a:pt x="6643" y="1"/>
                      <a:pt x="83" y="1929"/>
                      <a:pt x="35" y="2001"/>
                    </a:cubicBezTo>
                    <a:cubicBezTo>
                      <a:pt x="0" y="2071"/>
                      <a:pt x="227" y="3074"/>
                      <a:pt x="415" y="3074"/>
                    </a:cubicBezTo>
                    <a:cubicBezTo>
                      <a:pt x="420" y="3074"/>
                      <a:pt x="424" y="3073"/>
                      <a:pt x="428" y="3072"/>
                    </a:cubicBezTo>
                    <a:cubicBezTo>
                      <a:pt x="619" y="3025"/>
                      <a:pt x="6798" y="1215"/>
                      <a:pt x="6905" y="1096"/>
                    </a:cubicBezTo>
                    <a:cubicBezTo>
                      <a:pt x="7000" y="977"/>
                      <a:pt x="6643" y="1"/>
                      <a:pt x="6643" y="1"/>
                    </a:cubicBezTo>
                    <a:close/>
                  </a:path>
                </a:pathLst>
              </a:custGeom>
              <a:solidFill>
                <a:srgbClr val="F0D7C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386;p36"/>
              <p:cNvSpPr/>
              <p:nvPr/>
            </p:nvSpPr>
            <p:spPr>
              <a:xfrm>
                <a:off x="416871" y="3955799"/>
                <a:ext cx="698007" cy="953882"/>
              </a:xfrm>
              <a:custGeom>
                <a:avLst/>
                <a:gdLst/>
                <a:ahLst/>
                <a:cxnLst/>
                <a:rect l="l" t="t" r="r" b="b"/>
                <a:pathLst>
                  <a:path w="21777" h="29760" extrusionOk="0">
                    <a:moveTo>
                      <a:pt x="16291" y="1"/>
                    </a:moveTo>
                    <a:cubicBezTo>
                      <a:pt x="10984" y="1"/>
                      <a:pt x="1251" y="800"/>
                      <a:pt x="1251" y="800"/>
                    </a:cubicBezTo>
                    <a:cubicBezTo>
                      <a:pt x="0" y="919"/>
                      <a:pt x="167" y="16040"/>
                      <a:pt x="4513" y="18088"/>
                    </a:cubicBezTo>
                    <a:cubicBezTo>
                      <a:pt x="8859" y="20112"/>
                      <a:pt x="9704" y="21255"/>
                      <a:pt x="9752" y="23350"/>
                    </a:cubicBezTo>
                    <a:cubicBezTo>
                      <a:pt x="9799" y="25446"/>
                      <a:pt x="5418" y="27946"/>
                      <a:pt x="6489" y="28875"/>
                    </a:cubicBezTo>
                    <a:cubicBezTo>
                      <a:pt x="7089" y="29394"/>
                      <a:pt x="9005" y="29760"/>
                      <a:pt x="11121" y="29760"/>
                    </a:cubicBezTo>
                    <a:cubicBezTo>
                      <a:pt x="12743" y="29760"/>
                      <a:pt x="14482" y="29545"/>
                      <a:pt x="15836" y="29018"/>
                    </a:cubicBezTo>
                    <a:cubicBezTo>
                      <a:pt x="18967" y="27815"/>
                      <a:pt x="13466" y="26553"/>
                      <a:pt x="13324" y="23600"/>
                    </a:cubicBezTo>
                    <a:cubicBezTo>
                      <a:pt x="13169" y="20659"/>
                      <a:pt x="13264" y="19397"/>
                      <a:pt x="17515" y="17111"/>
                    </a:cubicBezTo>
                    <a:cubicBezTo>
                      <a:pt x="21777" y="14837"/>
                      <a:pt x="20182" y="1419"/>
                      <a:pt x="19634" y="371"/>
                    </a:cubicBezTo>
                    <a:cubicBezTo>
                      <a:pt x="19491" y="101"/>
                      <a:pt x="18168" y="1"/>
                      <a:pt x="162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87;p36"/>
              <p:cNvSpPr/>
              <p:nvPr/>
            </p:nvSpPr>
            <p:spPr>
              <a:xfrm>
                <a:off x="192850" y="4086352"/>
                <a:ext cx="582779" cy="558996"/>
              </a:xfrm>
              <a:custGeom>
                <a:avLst/>
                <a:gdLst/>
                <a:ahLst/>
                <a:cxnLst/>
                <a:rect l="l" t="t" r="r" b="b"/>
                <a:pathLst>
                  <a:path w="18182" h="17440" extrusionOk="0">
                    <a:moveTo>
                      <a:pt x="9768" y="1"/>
                    </a:moveTo>
                    <a:cubicBezTo>
                      <a:pt x="7880" y="1"/>
                      <a:pt x="3744" y="367"/>
                      <a:pt x="2275" y="3442"/>
                    </a:cubicBezTo>
                    <a:cubicBezTo>
                      <a:pt x="0" y="8193"/>
                      <a:pt x="2525" y="11729"/>
                      <a:pt x="6454" y="13765"/>
                    </a:cubicBezTo>
                    <a:cubicBezTo>
                      <a:pt x="10383" y="15813"/>
                      <a:pt x="16455" y="14955"/>
                      <a:pt x="17229" y="16836"/>
                    </a:cubicBezTo>
                    <a:cubicBezTo>
                      <a:pt x="17406" y="17264"/>
                      <a:pt x="17578" y="17440"/>
                      <a:pt x="17713" y="17440"/>
                    </a:cubicBezTo>
                    <a:cubicBezTo>
                      <a:pt x="18165" y="17440"/>
                      <a:pt x="18181" y="15438"/>
                      <a:pt x="16455" y="14336"/>
                    </a:cubicBezTo>
                    <a:cubicBezTo>
                      <a:pt x="14228" y="12907"/>
                      <a:pt x="5275" y="12122"/>
                      <a:pt x="4668" y="7502"/>
                    </a:cubicBezTo>
                    <a:cubicBezTo>
                      <a:pt x="4227" y="4109"/>
                      <a:pt x="8371" y="3549"/>
                      <a:pt x="9740" y="3525"/>
                    </a:cubicBezTo>
                    <a:cubicBezTo>
                      <a:pt x="11097" y="3502"/>
                      <a:pt x="10728" y="37"/>
                      <a:pt x="10728" y="37"/>
                    </a:cubicBezTo>
                    <a:cubicBezTo>
                      <a:pt x="10728" y="37"/>
                      <a:pt x="10358" y="1"/>
                      <a:pt x="97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88;p36"/>
              <p:cNvSpPr/>
              <p:nvPr/>
            </p:nvSpPr>
            <p:spPr>
              <a:xfrm>
                <a:off x="751251" y="4077377"/>
                <a:ext cx="573547" cy="568227"/>
              </a:xfrm>
              <a:custGeom>
                <a:avLst/>
                <a:gdLst/>
                <a:ahLst/>
                <a:cxnLst/>
                <a:rect l="l" t="t" r="r" b="b"/>
                <a:pathLst>
                  <a:path w="17894" h="17728" extrusionOk="0">
                    <a:moveTo>
                      <a:pt x="8357" y="1"/>
                    </a:moveTo>
                    <a:cubicBezTo>
                      <a:pt x="7473" y="1"/>
                      <a:pt x="6880" y="79"/>
                      <a:pt x="6880" y="79"/>
                    </a:cubicBezTo>
                    <a:cubicBezTo>
                      <a:pt x="6880" y="79"/>
                      <a:pt x="6632" y="3532"/>
                      <a:pt x="7985" y="3532"/>
                    </a:cubicBezTo>
                    <a:cubicBezTo>
                      <a:pt x="7990" y="3532"/>
                      <a:pt x="7995" y="3532"/>
                      <a:pt x="7999" y="3531"/>
                    </a:cubicBezTo>
                    <a:cubicBezTo>
                      <a:pt x="8048" y="3530"/>
                      <a:pt x="8099" y="3529"/>
                      <a:pt x="8155" y="3529"/>
                    </a:cubicBezTo>
                    <a:cubicBezTo>
                      <a:pt x="9640" y="3529"/>
                      <a:pt x="13524" y="4035"/>
                      <a:pt x="13202" y="7318"/>
                    </a:cubicBezTo>
                    <a:cubicBezTo>
                      <a:pt x="12762" y="11949"/>
                      <a:pt x="3844" y="13068"/>
                      <a:pt x="1665" y="14569"/>
                    </a:cubicBezTo>
                    <a:cubicBezTo>
                      <a:pt x="0" y="15730"/>
                      <a:pt x="78" y="17728"/>
                      <a:pt x="522" y="17728"/>
                    </a:cubicBezTo>
                    <a:cubicBezTo>
                      <a:pt x="656" y="17728"/>
                      <a:pt x="824" y="17546"/>
                      <a:pt x="987" y="17105"/>
                    </a:cubicBezTo>
                    <a:cubicBezTo>
                      <a:pt x="1689" y="15200"/>
                      <a:pt x="7785" y="15819"/>
                      <a:pt x="11643" y="13652"/>
                    </a:cubicBezTo>
                    <a:cubicBezTo>
                      <a:pt x="15500" y="11497"/>
                      <a:pt x="17893" y="7853"/>
                      <a:pt x="15453" y="3186"/>
                    </a:cubicBezTo>
                    <a:cubicBezTo>
                      <a:pt x="14006" y="418"/>
                      <a:pt x="10401" y="1"/>
                      <a:pt x="83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89;p36"/>
              <p:cNvSpPr/>
              <p:nvPr/>
            </p:nvSpPr>
            <p:spPr>
              <a:xfrm>
                <a:off x="589735" y="4086480"/>
                <a:ext cx="326711" cy="333186"/>
              </a:xfrm>
              <a:custGeom>
                <a:avLst/>
                <a:gdLst/>
                <a:ahLst/>
                <a:cxnLst/>
                <a:rect l="l" t="t" r="r" b="b"/>
                <a:pathLst>
                  <a:path w="10193" h="10395" extrusionOk="0">
                    <a:moveTo>
                      <a:pt x="4200" y="1"/>
                    </a:moveTo>
                    <a:cubicBezTo>
                      <a:pt x="3546" y="1"/>
                      <a:pt x="3239" y="3843"/>
                      <a:pt x="3239" y="3843"/>
                    </a:cubicBezTo>
                    <a:cubicBezTo>
                      <a:pt x="3239" y="3843"/>
                      <a:pt x="1" y="4629"/>
                      <a:pt x="1" y="5248"/>
                    </a:cubicBezTo>
                    <a:cubicBezTo>
                      <a:pt x="13" y="5891"/>
                      <a:pt x="2144" y="7319"/>
                      <a:pt x="2144" y="7319"/>
                    </a:cubicBezTo>
                    <a:cubicBezTo>
                      <a:pt x="2144" y="7319"/>
                      <a:pt x="1561" y="10070"/>
                      <a:pt x="2096" y="10367"/>
                    </a:cubicBezTo>
                    <a:cubicBezTo>
                      <a:pt x="2130" y="10386"/>
                      <a:pt x="2172" y="10395"/>
                      <a:pt x="2221" y="10395"/>
                    </a:cubicBezTo>
                    <a:cubicBezTo>
                      <a:pt x="2957" y="10395"/>
                      <a:pt x="5323" y="8427"/>
                      <a:pt x="5323" y="8427"/>
                    </a:cubicBezTo>
                    <a:cubicBezTo>
                      <a:pt x="5323" y="8427"/>
                      <a:pt x="7560" y="9889"/>
                      <a:pt x="8520" y="9889"/>
                    </a:cubicBezTo>
                    <a:cubicBezTo>
                      <a:pt x="8676" y="9889"/>
                      <a:pt x="8798" y="9850"/>
                      <a:pt x="8871" y="9760"/>
                    </a:cubicBezTo>
                    <a:cubicBezTo>
                      <a:pt x="9371" y="9117"/>
                      <a:pt x="7990" y="6379"/>
                      <a:pt x="7990" y="6379"/>
                    </a:cubicBezTo>
                    <a:cubicBezTo>
                      <a:pt x="7990" y="6379"/>
                      <a:pt x="10193" y="4248"/>
                      <a:pt x="9967" y="3819"/>
                    </a:cubicBezTo>
                    <a:cubicBezTo>
                      <a:pt x="9740" y="3414"/>
                      <a:pt x="6490" y="3367"/>
                      <a:pt x="6490" y="3367"/>
                    </a:cubicBezTo>
                    <a:cubicBezTo>
                      <a:pt x="6490" y="3367"/>
                      <a:pt x="5073" y="545"/>
                      <a:pt x="4323" y="45"/>
                    </a:cubicBezTo>
                    <a:cubicBezTo>
                      <a:pt x="4281" y="15"/>
                      <a:pt x="4240" y="1"/>
                      <a:pt x="420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90;p36"/>
              <p:cNvSpPr/>
              <p:nvPr/>
            </p:nvSpPr>
            <p:spPr>
              <a:xfrm>
                <a:off x="964021" y="4005994"/>
                <a:ext cx="76766" cy="259593"/>
              </a:xfrm>
              <a:custGeom>
                <a:avLst/>
                <a:gdLst/>
                <a:ahLst/>
                <a:cxnLst/>
                <a:rect l="l" t="t" r="r" b="b"/>
                <a:pathLst>
                  <a:path w="2395" h="8099" extrusionOk="0">
                    <a:moveTo>
                      <a:pt x="687" y="0"/>
                    </a:moveTo>
                    <a:cubicBezTo>
                      <a:pt x="200" y="0"/>
                      <a:pt x="0" y="397"/>
                      <a:pt x="64" y="841"/>
                    </a:cubicBezTo>
                    <a:cubicBezTo>
                      <a:pt x="64" y="841"/>
                      <a:pt x="683" y="5139"/>
                      <a:pt x="802" y="7271"/>
                    </a:cubicBezTo>
                    <a:cubicBezTo>
                      <a:pt x="834" y="7842"/>
                      <a:pt x="975" y="8099"/>
                      <a:pt x="1153" y="8099"/>
                    </a:cubicBezTo>
                    <a:cubicBezTo>
                      <a:pt x="1639" y="8099"/>
                      <a:pt x="2395" y="6193"/>
                      <a:pt x="1933" y="3580"/>
                    </a:cubicBezTo>
                    <a:cubicBezTo>
                      <a:pt x="1314" y="8"/>
                      <a:pt x="1504" y="139"/>
                      <a:pt x="885" y="20"/>
                    </a:cubicBezTo>
                    <a:cubicBezTo>
                      <a:pt x="814" y="6"/>
                      <a:pt x="748" y="0"/>
                      <a:pt x="6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91;p36"/>
              <p:cNvSpPr/>
              <p:nvPr/>
            </p:nvSpPr>
            <p:spPr>
              <a:xfrm>
                <a:off x="952963" y="4289282"/>
                <a:ext cx="76830" cy="173821"/>
              </a:xfrm>
              <a:custGeom>
                <a:avLst/>
                <a:gdLst/>
                <a:ahLst/>
                <a:cxnLst/>
                <a:rect l="l" t="t" r="r" b="b"/>
                <a:pathLst>
                  <a:path w="2397" h="5423" extrusionOk="0">
                    <a:moveTo>
                      <a:pt x="1750" y="0"/>
                    </a:moveTo>
                    <a:cubicBezTo>
                      <a:pt x="1544" y="0"/>
                      <a:pt x="1359" y="173"/>
                      <a:pt x="1325" y="552"/>
                    </a:cubicBezTo>
                    <a:cubicBezTo>
                      <a:pt x="1269" y="1426"/>
                      <a:pt x="0" y="5422"/>
                      <a:pt x="735" y="5422"/>
                    </a:cubicBezTo>
                    <a:cubicBezTo>
                      <a:pt x="781" y="5422"/>
                      <a:pt x="834" y="5407"/>
                      <a:pt x="897" y="5374"/>
                    </a:cubicBezTo>
                    <a:cubicBezTo>
                      <a:pt x="1968" y="4802"/>
                      <a:pt x="2397" y="992"/>
                      <a:pt x="2397" y="992"/>
                    </a:cubicBezTo>
                    <a:cubicBezTo>
                      <a:pt x="2397" y="365"/>
                      <a:pt x="2050" y="0"/>
                      <a:pt x="17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392;p36"/>
            <p:cNvGrpSpPr/>
            <p:nvPr/>
          </p:nvGrpSpPr>
          <p:grpSpPr>
            <a:xfrm>
              <a:off x="16163" y="4745561"/>
              <a:ext cx="1260144" cy="336199"/>
              <a:chOff x="7827651" y="4820448"/>
              <a:chExt cx="1260144" cy="336199"/>
            </a:xfrm>
          </p:grpSpPr>
          <p:sp>
            <p:nvSpPr>
              <p:cNvPr id="118" name="Google Shape;393;p36"/>
              <p:cNvSpPr/>
              <p:nvPr/>
            </p:nvSpPr>
            <p:spPr>
              <a:xfrm>
                <a:off x="7827651" y="4821121"/>
                <a:ext cx="1260144" cy="335526"/>
              </a:xfrm>
              <a:custGeom>
                <a:avLst/>
                <a:gdLst/>
                <a:ahLst/>
                <a:cxnLst/>
                <a:rect l="l" t="t" r="r" b="b"/>
                <a:pathLst>
                  <a:path w="39315" h="10468" extrusionOk="0">
                    <a:moveTo>
                      <a:pt x="24492" y="1"/>
                    </a:moveTo>
                    <a:cubicBezTo>
                      <a:pt x="17768" y="1"/>
                      <a:pt x="10462" y="142"/>
                      <a:pt x="7418" y="615"/>
                    </a:cubicBezTo>
                    <a:cubicBezTo>
                      <a:pt x="1262" y="1568"/>
                      <a:pt x="0" y="9283"/>
                      <a:pt x="7370" y="10235"/>
                    </a:cubicBezTo>
                    <a:cubicBezTo>
                      <a:pt x="8701" y="10405"/>
                      <a:pt x="11366" y="10467"/>
                      <a:pt x="14587" y="10467"/>
                    </a:cubicBezTo>
                    <a:cubicBezTo>
                      <a:pt x="23841" y="10467"/>
                      <a:pt x="37684" y="9950"/>
                      <a:pt x="37684" y="9950"/>
                    </a:cubicBezTo>
                    <a:cubicBezTo>
                      <a:pt x="38696" y="9950"/>
                      <a:pt x="39315" y="413"/>
                      <a:pt x="38100" y="234"/>
                    </a:cubicBezTo>
                    <a:cubicBezTo>
                      <a:pt x="37490" y="144"/>
                      <a:pt x="31288" y="1"/>
                      <a:pt x="24492" y="1"/>
                    </a:cubicBezTo>
                    <a:close/>
                  </a:path>
                </a:pathLst>
              </a:custGeom>
              <a:solidFill>
                <a:srgbClr val="D37D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94;p36"/>
              <p:cNvSpPr/>
              <p:nvPr/>
            </p:nvSpPr>
            <p:spPr>
              <a:xfrm>
                <a:off x="7932209" y="4881478"/>
                <a:ext cx="1154820" cy="201610"/>
              </a:xfrm>
              <a:custGeom>
                <a:avLst/>
                <a:gdLst/>
                <a:ahLst/>
                <a:cxnLst/>
                <a:rect l="l" t="t" r="r" b="b"/>
                <a:pathLst>
                  <a:path w="36029" h="6290" extrusionOk="0">
                    <a:moveTo>
                      <a:pt x="16198" y="0"/>
                    </a:moveTo>
                    <a:cubicBezTo>
                      <a:pt x="11963" y="0"/>
                      <a:pt x="8193" y="69"/>
                      <a:pt x="6406" y="268"/>
                    </a:cubicBezTo>
                    <a:cubicBezTo>
                      <a:pt x="1156" y="852"/>
                      <a:pt x="1" y="5424"/>
                      <a:pt x="6287" y="5995"/>
                    </a:cubicBezTo>
                    <a:cubicBezTo>
                      <a:pt x="8976" y="6241"/>
                      <a:pt x="18846" y="6289"/>
                      <a:pt x="26185" y="6289"/>
                    </a:cubicBezTo>
                    <a:cubicBezTo>
                      <a:pt x="30934" y="6289"/>
                      <a:pt x="34624" y="6269"/>
                      <a:pt x="34624" y="6269"/>
                    </a:cubicBezTo>
                    <a:cubicBezTo>
                      <a:pt x="35505" y="6269"/>
                      <a:pt x="36029" y="459"/>
                      <a:pt x="34981" y="328"/>
                    </a:cubicBezTo>
                    <a:cubicBezTo>
                      <a:pt x="34291" y="257"/>
                      <a:pt x="24378" y="0"/>
                      <a:pt x="16198" y="0"/>
                    </a:cubicBezTo>
                    <a:close/>
                  </a:path>
                </a:pathLst>
              </a:custGeom>
              <a:solidFill>
                <a:srgbClr val="FDF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95;p36"/>
              <p:cNvSpPr/>
              <p:nvPr/>
            </p:nvSpPr>
            <p:spPr>
              <a:xfrm>
                <a:off x="8026093" y="4921737"/>
                <a:ext cx="1048726" cy="17597"/>
              </a:xfrm>
              <a:custGeom>
                <a:avLst/>
                <a:gdLst/>
                <a:ahLst/>
                <a:cxnLst/>
                <a:rect l="l" t="t" r="r" b="b"/>
                <a:pathLst>
                  <a:path w="32719" h="549" extrusionOk="0">
                    <a:moveTo>
                      <a:pt x="12" y="0"/>
                    </a:moveTo>
                    <a:lnTo>
                      <a:pt x="1" y="393"/>
                    </a:lnTo>
                    <a:cubicBezTo>
                      <a:pt x="72" y="393"/>
                      <a:pt x="6263" y="548"/>
                      <a:pt x="11216" y="548"/>
                    </a:cubicBezTo>
                    <a:cubicBezTo>
                      <a:pt x="12455" y="548"/>
                      <a:pt x="13633" y="536"/>
                      <a:pt x="14621" y="512"/>
                    </a:cubicBezTo>
                    <a:cubicBezTo>
                      <a:pt x="16237" y="473"/>
                      <a:pt x="18770" y="459"/>
                      <a:pt x="21435" y="459"/>
                    </a:cubicBezTo>
                    <a:cubicBezTo>
                      <a:pt x="26766" y="459"/>
                      <a:pt x="32624" y="512"/>
                      <a:pt x="32719" y="512"/>
                    </a:cubicBezTo>
                    <a:lnTo>
                      <a:pt x="32719" y="119"/>
                    </a:lnTo>
                    <a:cubicBezTo>
                      <a:pt x="32624" y="119"/>
                      <a:pt x="26761" y="67"/>
                      <a:pt x="21423" y="67"/>
                    </a:cubicBezTo>
                    <a:cubicBezTo>
                      <a:pt x="18754" y="67"/>
                      <a:pt x="16217" y="80"/>
                      <a:pt x="14598" y="119"/>
                    </a:cubicBezTo>
                    <a:cubicBezTo>
                      <a:pt x="13631" y="143"/>
                      <a:pt x="12472" y="153"/>
                      <a:pt x="11235" y="153"/>
                    </a:cubicBezTo>
                    <a:cubicBezTo>
                      <a:pt x="6288" y="153"/>
                      <a:pt x="98" y="0"/>
                      <a:pt x="12" y="0"/>
                    </a:cubicBezTo>
                    <a:close/>
                  </a:path>
                </a:pathLst>
              </a:custGeom>
              <a:solidFill>
                <a:srgbClr val="DED3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96;p36"/>
              <p:cNvSpPr/>
              <p:nvPr/>
            </p:nvSpPr>
            <p:spPr>
              <a:xfrm>
                <a:off x="7995578" y="4977830"/>
                <a:ext cx="1082317" cy="21026"/>
              </a:xfrm>
              <a:custGeom>
                <a:avLst/>
                <a:gdLst/>
                <a:ahLst/>
                <a:cxnLst/>
                <a:rect l="l" t="t" r="r" b="b"/>
                <a:pathLst>
                  <a:path w="33767" h="656" extrusionOk="0">
                    <a:moveTo>
                      <a:pt x="12" y="1"/>
                    </a:moveTo>
                    <a:lnTo>
                      <a:pt x="0" y="405"/>
                    </a:lnTo>
                    <a:cubicBezTo>
                      <a:pt x="72" y="405"/>
                      <a:pt x="6072" y="655"/>
                      <a:pt x="11573" y="655"/>
                    </a:cubicBezTo>
                    <a:cubicBezTo>
                      <a:pt x="12502" y="655"/>
                      <a:pt x="13407" y="644"/>
                      <a:pt x="14276" y="644"/>
                    </a:cubicBezTo>
                    <a:cubicBezTo>
                      <a:pt x="20265" y="524"/>
                      <a:pt x="33635" y="524"/>
                      <a:pt x="33766" y="524"/>
                    </a:cubicBezTo>
                    <a:lnTo>
                      <a:pt x="33766" y="120"/>
                    </a:lnTo>
                    <a:cubicBezTo>
                      <a:pt x="33635" y="120"/>
                      <a:pt x="20265" y="120"/>
                      <a:pt x="14252" y="239"/>
                    </a:cubicBezTo>
                    <a:cubicBezTo>
                      <a:pt x="13447" y="253"/>
                      <a:pt x="12604" y="259"/>
                      <a:pt x="11745" y="259"/>
                    </a:cubicBezTo>
                    <a:cubicBezTo>
                      <a:pt x="6215" y="259"/>
                      <a:pt x="84" y="1"/>
                      <a:pt x="12" y="1"/>
                    </a:cubicBezTo>
                    <a:close/>
                  </a:path>
                </a:pathLst>
              </a:custGeom>
              <a:solidFill>
                <a:srgbClr val="DED3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97;p36"/>
              <p:cNvSpPr/>
              <p:nvPr/>
            </p:nvSpPr>
            <p:spPr>
              <a:xfrm>
                <a:off x="8010836" y="5025910"/>
                <a:ext cx="1052155" cy="27886"/>
              </a:xfrm>
              <a:custGeom>
                <a:avLst/>
                <a:gdLst/>
                <a:ahLst/>
                <a:cxnLst/>
                <a:rect l="l" t="t" r="r" b="b"/>
                <a:pathLst>
                  <a:path w="32826" h="870" extrusionOk="0">
                    <a:moveTo>
                      <a:pt x="0" y="1"/>
                    </a:moveTo>
                    <a:lnTo>
                      <a:pt x="0" y="406"/>
                    </a:lnTo>
                    <a:cubicBezTo>
                      <a:pt x="131" y="417"/>
                      <a:pt x="13228" y="537"/>
                      <a:pt x="16919" y="763"/>
                    </a:cubicBezTo>
                    <a:cubicBezTo>
                      <a:pt x="18169" y="834"/>
                      <a:pt x="20348" y="870"/>
                      <a:pt x="22706" y="870"/>
                    </a:cubicBezTo>
                    <a:cubicBezTo>
                      <a:pt x="27385" y="870"/>
                      <a:pt x="32754" y="763"/>
                      <a:pt x="32826" y="763"/>
                    </a:cubicBezTo>
                    <a:lnTo>
                      <a:pt x="32814" y="358"/>
                    </a:lnTo>
                    <a:cubicBezTo>
                      <a:pt x="32735" y="358"/>
                      <a:pt x="27353" y="459"/>
                      <a:pt x="22680" y="459"/>
                    </a:cubicBezTo>
                    <a:cubicBezTo>
                      <a:pt x="20344" y="459"/>
                      <a:pt x="18185" y="433"/>
                      <a:pt x="16955" y="358"/>
                    </a:cubicBezTo>
                    <a:cubicBezTo>
                      <a:pt x="13240" y="120"/>
                      <a:pt x="131" y="1"/>
                      <a:pt x="0" y="1"/>
                    </a:cubicBezTo>
                    <a:close/>
                  </a:path>
                </a:pathLst>
              </a:custGeom>
              <a:solidFill>
                <a:srgbClr val="DED3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98;p36"/>
              <p:cNvSpPr/>
              <p:nvPr/>
            </p:nvSpPr>
            <p:spPr>
              <a:xfrm>
                <a:off x="7828035" y="4820448"/>
                <a:ext cx="1241457" cy="335974"/>
              </a:xfrm>
              <a:custGeom>
                <a:avLst/>
                <a:gdLst/>
                <a:ahLst/>
                <a:cxnLst/>
                <a:rect l="l" t="t" r="r" b="b"/>
                <a:pathLst>
                  <a:path w="38732" h="10482" extrusionOk="0">
                    <a:moveTo>
                      <a:pt x="24708" y="1"/>
                    </a:moveTo>
                    <a:cubicBezTo>
                      <a:pt x="17927" y="1"/>
                      <a:pt x="10500" y="146"/>
                      <a:pt x="7418" y="624"/>
                    </a:cubicBezTo>
                    <a:cubicBezTo>
                      <a:pt x="1286" y="1577"/>
                      <a:pt x="0" y="9292"/>
                      <a:pt x="7370" y="10245"/>
                    </a:cubicBezTo>
                    <a:cubicBezTo>
                      <a:pt x="8710" y="10417"/>
                      <a:pt x="11392" y="10481"/>
                      <a:pt x="14631" y="10481"/>
                    </a:cubicBezTo>
                    <a:cubicBezTo>
                      <a:pt x="23886" y="10481"/>
                      <a:pt x="37684" y="9959"/>
                      <a:pt x="37684" y="9959"/>
                    </a:cubicBezTo>
                    <a:cubicBezTo>
                      <a:pt x="37969" y="9959"/>
                      <a:pt x="38219" y="9233"/>
                      <a:pt x="38410" y="8173"/>
                    </a:cubicBezTo>
                    <a:lnTo>
                      <a:pt x="38410" y="8173"/>
                    </a:lnTo>
                    <a:cubicBezTo>
                      <a:pt x="36675" y="8181"/>
                      <a:pt x="33514" y="8192"/>
                      <a:pt x="29890" y="8192"/>
                    </a:cubicBezTo>
                    <a:cubicBezTo>
                      <a:pt x="22244" y="8192"/>
                      <a:pt x="12537" y="8141"/>
                      <a:pt x="9823" y="7899"/>
                    </a:cubicBezTo>
                    <a:cubicBezTo>
                      <a:pt x="3155" y="7328"/>
                      <a:pt x="4394" y="2756"/>
                      <a:pt x="9942" y="2172"/>
                    </a:cubicBezTo>
                    <a:cubicBezTo>
                      <a:pt x="11839" y="1976"/>
                      <a:pt x="15842" y="1908"/>
                      <a:pt x="20334" y="1908"/>
                    </a:cubicBezTo>
                    <a:cubicBezTo>
                      <a:pt x="27292" y="1908"/>
                      <a:pt x="35425" y="2071"/>
                      <a:pt x="38731" y="2172"/>
                    </a:cubicBezTo>
                    <a:cubicBezTo>
                      <a:pt x="38636" y="1077"/>
                      <a:pt x="38446" y="279"/>
                      <a:pt x="38100" y="243"/>
                    </a:cubicBezTo>
                    <a:cubicBezTo>
                      <a:pt x="37496" y="143"/>
                      <a:pt x="31419" y="1"/>
                      <a:pt x="247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399;p36"/>
            <p:cNvSpPr/>
            <p:nvPr/>
          </p:nvSpPr>
          <p:spPr>
            <a:xfrm flipH="1">
              <a:off x="1083266" y="3749396"/>
              <a:ext cx="970870" cy="1352519"/>
            </a:xfrm>
            <a:custGeom>
              <a:avLst/>
              <a:gdLst/>
              <a:ahLst/>
              <a:cxnLst/>
              <a:rect l="l" t="t" r="r" b="b"/>
              <a:pathLst>
                <a:path w="30290" h="42197" extrusionOk="0">
                  <a:moveTo>
                    <a:pt x="29611" y="1"/>
                  </a:moveTo>
                  <a:cubicBezTo>
                    <a:pt x="29254" y="548"/>
                    <a:pt x="28944" y="1156"/>
                    <a:pt x="28647" y="1787"/>
                  </a:cubicBezTo>
                  <a:lnTo>
                    <a:pt x="29361" y="2108"/>
                  </a:lnTo>
                  <a:cubicBezTo>
                    <a:pt x="29647" y="1513"/>
                    <a:pt x="29957" y="953"/>
                    <a:pt x="30290" y="418"/>
                  </a:cubicBezTo>
                  <a:lnTo>
                    <a:pt x="29611" y="1"/>
                  </a:lnTo>
                  <a:close/>
                  <a:moveTo>
                    <a:pt x="27909" y="3656"/>
                  </a:moveTo>
                  <a:cubicBezTo>
                    <a:pt x="27682" y="4251"/>
                    <a:pt x="27492" y="4894"/>
                    <a:pt x="27313" y="5573"/>
                  </a:cubicBezTo>
                  <a:lnTo>
                    <a:pt x="28063" y="5787"/>
                  </a:lnTo>
                  <a:cubicBezTo>
                    <a:pt x="28242" y="5120"/>
                    <a:pt x="28444" y="4501"/>
                    <a:pt x="28647" y="3906"/>
                  </a:cubicBezTo>
                  <a:lnTo>
                    <a:pt x="27909" y="3656"/>
                  </a:lnTo>
                  <a:close/>
                  <a:moveTo>
                    <a:pt x="26837" y="7537"/>
                  </a:moveTo>
                  <a:cubicBezTo>
                    <a:pt x="26682" y="8180"/>
                    <a:pt x="26551" y="8835"/>
                    <a:pt x="26432" y="9490"/>
                  </a:cubicBezTo>
                  <a:lnTo>
                    <a:pt x="27206" y="9645"/>
                  </a:lnTo>
                  <a:cubicBezTo>
                    <a:pt x="27337" y="9002"/>
                    <a:pt x="27456" y="8347"/>
                    <a:pt x="27611" y="7704"/>
                  </a:cubicBezTo>
                  <a:lnTo>
                    <a:pt x="26837" y="7537"/>
                  </a:lnTo>
                  <a:close/>
                  <a:moveTo>
                    <a:pt x="26075" y="11455"/>
                  </a:moveTo>
                  <a:cubicBezTo>
                    <a:pt x="25944" y="12109"/>
                    <a:pt x="25825" y="12752"/>
                    <a:pt x="25682" y="13395"/>
                  </a:cubicBezTo>
                  <a:lnTo>
                    <a:pt x="26456" y="13550"/>
                  </a:lnTo>
                  <a:cubicBezTo>
                    <a:pt x="26599" y="12919"/>
                    <a:pt x="26718" y="12264"/>
                    <a:pt x="26849" y="11609"/>
                  </a:cubicBezTo>
                  <a:lnTo>
                    <a:pt x="26075" y="11455"/>
                  </a:lnTo>
                  <a:close/>
                  <a:moveTo>
                    <a:pt x="12687" y="15518"/>
                  </a:moveTo>
                  <a:cubicBezTo>
                    <a:pt x="12420" y="15518"/>
                    <a:pt x="12158" y="15553"/>
                    <a:pt x="11907" y="15622"/>
                  </a:cubicBezTo>
                  <a:lnTo>
                    <a:pt x="12133" y="16384"/>
                  </a:lnTo>
                  <a:cubicBezTo>
                    <a:pt x="12305" y="16339"/>
                    <a:pt x="12486" y="16316"/>
                    <a:pt x="12675" y="16316"/>
                  </a:cubicBezTo>
                  <a:cubicBezTo>
                    <a:pt x="13034" y="16316"/>
                    <a:pt x="13417" y="16398"/>
                    <a:pt x="13800" y="16562"/>
                  </a:cubicBezTo>
                  <a:lnTo>
                    <a:pt x="14109" y="15836"/>
                  </a:lnTo>
                  <a:cubicBezTo>
                    <a:pt x="13640" y="15624"/>
                    <a:pt x="13155" y="15518"/>
                    <a:pt x="12687" y="15518"/>
                  </a:cubicBezTo>
                  <a:close/>
                  <a:moveTo>
                    <a:pt x="25254" y="15300"/>
                  </a:moveTo>
                  <a:cubicBezTo>
                    <a:pt x="25075" y="15991"/>
                    <a:pt x="24884" y="16586"/>
                    <a:pt x="24682" y="17158"/>
                  </a:cubicBezTo>
                  <a:lnTo>
                    <a:pt x="25408" y="17420"/>
                  </a:lnTo>
                  <a:cubicBezTo>
                    <a:pt x="25611" y="16848"/>
                    <a:pt x="25825" y="16217"/>
                    <a:pt x="26016" y="15491"/>
                  </a:cubicBezTo>
                  <a:lnTo>
                    <a:pt x="25254" y="15300"/>
                  </a:lnTo>
                  <a:close/>
                  <a:moveTo>
                    <a:pt x="10204" y="17039"/>
                  </a:moveTo>
                  <a:cubicBezTo>
                    <a:pt x="9823" y="17622"/>
                    <a:pt x="9490" y="18277"/>
                    <a:pt x="9275" y="18896"/>
                  </a:cubicBezTo>
                  <a:lnTo>
                    <a:pt x="10014" y="19146"/>
                  </a:lnTo>
                  <a:cubicBezTo>
                    <a:pt x="10228" y="18586"/>
                    <a:pt x="10502" y="18003"/>
                    <a:pt x="10859" y="17467"/>
                  </a:cubicBezTo>
                  <a:lnTo>
                    <a:pt x="10204" y="17039"/>
                  </a:lnTo>
                  <a:close/>
                  <a:moveTo>
                    <a:pt x="15800" y="17122"/>
                  </a:moveTo>
                  <a:lnTo>
                    <a:pt x="15205" y="17646"/>
                  </a:lnTo>
                  <a:cubicBezTo>
                    <a:pt x="15598" y="18098"/>
                    <a:pt x="15943" y="18610"/>
                    <a:pt x="16205" y="19229"/>
                  </a:cubicBezTo>
                  <a:lnTo>
                    <a:pt x="16919" y="18896"/>
                  </a:lnTo>
                  <a:cubicBezTo>
                    <a:pt x="16610" y="18229"/>
                    <a:pt x="16241" y="17634"/>
                    <a:pt x="15800" y="17122"/>
                  </a:cubicBezTo>
                  <a:close/>
                  <a:moveTo>
                    <a:pt x="23861" y="18896"/>
                  </a:moveTo>
                  <a:cubicBezTo>
                    <a:pt x="23527" y="19491"/>
                    <a:pt x="23170" y="19979"/>
                    <a:pt x="22777" y="20432"/>
                  </a:cubicBezTo>
                  <a:lnTo>
                    <a:pt x="23349" y="20968"/>
                  </a:lnTo>
                  <a:cubicBezTo>
                    <a:pt x="23801" y="20480"/>
                    <a:pt x="24194" y="19920"/>
                    <a:pt x="24539" y="19289"/>
                  </a:cubicBezTo>
                  <a:lnTo>
                    <a:pt x="23861" y="18896"/>
                  </a:lnTo>
                  <a:close/>
                  <a:moveTo>
                    <a:pt x="9752" y="20932"/>
                  </a:moveTo>
                  <a:lnTo>
                    <a:pt x="8954" y="20991"/>
                  </a:lnTo>
                  <a:cubicBezTo>
                    <a:pt x="9025" y="21813"/>
                    <a:pt x="9335" y="22480"/>
                    <a:pt x="9894" y="23004"/>
                  </a:cubicBezTo>
                  <a:lnTo>
                    <a:pt x="10430" y="22420"/>
                  </a:lnTo>
                  <a:cubicBezTo>
                    <a:pt x="10025" y="22051"/>
                    <a:pt x="9799" y="21551"/>
                    <a:pt x="9752" y="20932"/>
                  </a:cubicBezTo>
                  <a:close/>
                  <a:moveTo>
                    <a:pt x="21336" y="21587"/>
                  </a:moveTo>
                  <a:cubicBezTo>
                    <a:pt x="20836" y="21908"/>
                    <a:pt x="20265" y="22158"/>
                    <a:pt x="19646" y="22337"/>
                  </a:cubicBezTo>
                  <a:lnTo>
                    <a:pt x="19872" y="23099"/>
                  </a:lnTo>
                  <a:cubicBezTo>
                    <a:pt x="20551" y="22885"/>
                    <a:pt x="21194" y="22623"/>
                    <a:pt x="21741" y="22265"/>
                  </a:cubicBezTo>
                  <a:lnTo>
                    <a:pt x="21336" y="21587"/>
                  </a:lnTo>
                  <a:close/>
                  <a:moveTo>
                    <a:pt x="17574" y="20861"/>
                  </a:moveTo>
                  <a:lnTo>
                    <a:pt x="16800" y="21027"/>
                  </a:lnTo>
                  <a:cubicBezTo>
                    <a:pt x="16919" y="21623"/>
                    <a:pt x="17014" y="22265"/>
                    <a:pt x="17038" y="22932"/>
                  </a:cubicBezTo>
                  <a:lnTo>
                    <a:pt x="17145" y="22932"/>
                  </a:lnTo>
                  <a:cubicBezTo>
                    <a:pt x="16681" y="23016"/>
                    <a:pt x="16252" y="23099"/>
                    <a:pt x="15836" y="23158"/>
                  </a:cubicBezTo>
                  <a:lnTo>
                    <a:pt x="15943" y="23932"/>
                  </a:lnTo>
                  <a:cubicBezTo>
                    <a:pt x="16550" y="23837"/>
                    <a:pt x="17217" y="23718"/>
                    <a:pt x="17931" y="23551"/>
                  </a:cubicBezTo>
                  <a:lnTo>
                    <a:pt x="17788" y="22885"/>
                  </a:lnTo>
                  <a:lnTo>
                    <a:pt x="17824" y="22885"/>
                  </a:lnTo>
                  <a:cubicBezTo>
                    <a:pt x="17800" y="22182"/>
                    <a:pt x="17705" y="21503"/>
                    <a:pt x="17574" y="20861"/>
                  </a:cubicBezTo>
                  <a:close/>
                  <a:moveTo>
                    <a:pt x="12026" y="23158"/>
                  </a:moveTo>
                  <a:lnTo>
                    <a:pt x="11859" y="23932"/>
                  </a:lnTo>
                  <a:cubicBezTo>
                    <a:pt x="12383" y="24051"/>
                    <a:pt x="13002" y="24111"/>
                    <a:pt x="13681" y="24111"/>
                  </a:cubicBezTo>
                  <a:cubicBezTo>
                    <a:pt x="13752" y="24111"/>
                    <a:pt x="13847" y="24111"/>
                    <a:pt x="13931" y="24087"/>
                  </a:cubicBezTo>
                  <a:lnTo>
                    <a:pt x="13919" y="23301"/>
                  </a:lnTo>
                  <a:lnTo>
                    <a:pt x="13693" y="23301"/>
                  </a:lnTo>
                  <a:cubicBezTo>
                    <a:pt x="13073" y="23301"/>
                    <a:pt x="12502" y="23254"/>
                    <a:pt x="12026" y="23158"/>
                  </a:cubicBezTo>
                  <a:close/>
                  <a:moveTo>
                    <a:pt x="16991" y="24861"/>
                  </a:moveTo>
                  <a:cubicBezTo>
                    <a:pt x="16955" y="25492"/>
                    <a:pt x="16872" y="26147"/>
                    <a:pt x="16752" y="26802"/>
                  </a:cubicBezTo>
                  <a:lnTo>
                    <a:pt x="17526" y="26933"/>
                  </a:lnTo>
                  <a:cubicBezTo>
                    <a:pt x="17645" y="26254"/>
                    <a:pt x="17741" y="25575"/>
                    <a:pt x="17788" y="24921"/>
                  </a:cubicBezTo>
                  <a:lnTo>
                    <a:pt x="16991" y="24861"/>
                  </a:lnTo>
                  <a:close/>
                  <a:moveTo>
                    <a:pt x="16348" y="28671"/>
                  </a:moveTo>
                  <a:cubicBezTo>
                    <a:pt x="16169" y="29266"/>
                    <a:pt x="15931" y="29862"/>
                    <a:pt x="15633" y="30445"/>
                  </a:cubicBezTo>
                  <a:lnTo>
                    <a:pt x="16324" y="30802"/>
                  </a:lnTo>
                  <a:cubicBezTo>
                    <a:pt x="16633" y="30195"/>
                    <a:pt x="16895" y="29552"/>
                    <a:pt x="17086" y="28897"/>
                  </a:cubicBezTo>
                  <a:lnTo>
                    <a:pt x="16348" y="28671"/>
                  </a:lnTo>
                  <a:close/>
                  <a:moveTo>
                    <a:pt x="14633" y="32100"/>
                  </a:moveTo>
                  <a:cubicBezTo>
                    <a:pt x="14276" y="32600"/>
                    <a:pt x="13859" y="33112"/>
                    <a:pt x="13407" y="33600"/>
                  </a:cubicBezTo>
                  <a:lnTo>
                    <a:pt x="13990" y="34136"/>
                  </a:lnTo>
                  <a:cubicBezTo>
                    <a:pt x="14455" y="33612"/>
                    <a:pt x="14883" y="33100"/>
                    <a:pt x="15276" y="32564"/>
                  </a:cubicBezTo>
                  <a:lnTo>
                    <a:pt x="14633" y="32100"/>
                  </a:lnTo>
                  <a:close/>
                  <a:moveTo>
                    <a:pt x="12026" y="34969"/>
                  </a:moveTo>
                  <a:cubicBezTo>
                    <a:pt x="11549" y="35374"/>
                    <a:pt x="11037" y="35791"/>
                    <a:pt x="10502" y="36196"/>
                  </a:cubicBezTo>
                  <a:lnTo>
                    <a:pt x="10966" y="36815"/>
                  </a:lnTo>
                  <a:cubicBezTo>
                    <a:pt x="11514" y="36398"/>
                    <a:pt x="12061" y="35981"/>
                    <a:pt x="12550" y="35565"/>
                  </a:cubicBezTo>
                  <a:lnTo>
                    <a:pt x="12026" y="34969"/>
                  </a:lnTo>
                  <a:close/>
                  <a:moveTo>
                    <a:pt x="8882" y="37315"/>
                  </a:moveTo>
                  <a:cubicBezTo>
                    <a:pt x="8347" y="37636"/>
                    <a:pt x="7787" y="37982"/>
                    <a:pt x="7204" y="38303"/>
                  </a:cubicBezTo>
                  <a:lnTo>
                    <a:pt x="7597" y="38994"/>
                  </a:lnTo>
                  <a:cubicBezTo>
                    <a:pt x="8192" y="38648"/>
                    <a:pt x="8763" y="38303"/>
                    <a:pt x="9299" y="37970"/>
                  </a:cubicBezTo>
                  <a:lnTo>
                    <a:pt x="8882" y="37315"/>
                  </a:lnTo>
                  <a:close/>
                  <a:moveTo>
                    <a:pt x="5465" y="39220"/>
                  </a:moveTo>
                  <a:cubicBezTo>
                    <a:pt x="4882" y="39494"/>
                    <a:pt x="4287" y="39768"/>
                    <a:pt x="3679" y="40030"/>
                  </a:cubicBezTo>
                  <a:lnTo>
                    <a:pt x="3989" y="40744"/>
                  </a:lnTo>
                  <a:cubicBezTo>
                    <a:pt x="4620" y="40482"/>
                    <a:pt x="5227" y="40196"/>
                    <a:pt x="5799" y="39910"/>
                  </a:cubicBezTo>
                  <a:lnTo>
                    <a:pt x="5465" y="39220"/>
                  </a:lnTo>
                  <a:close/>
                  <a:moveTo>
                    <a:pt x="1846" y="40780"/>
                  </a:moveTo>
                  <a:cubicBezTo>
                    <a:pt x="1239" y="41018"/>
                    <a:pt x="620" y="41244"/>
                    <a:pt x="0" y="41446"/>
                  </a:cubicBezTo>
                  <a:lnTo>
                    <a:pt x="250" y="42196"/>
                  </a:lnTo>
                  <a:cubicBezTo>
                    <a:pt x="893" y="41982"/>
                    <a:pt x="1512" y="41744"/>
                    <a:pt x="2132" y="41506"/>
                  </a:cubicBezTo>
                  <a:lnTo>
                    <a:pt x="1846" y="4078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8" name="Picture 14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-36866" y="3577308"/>
            <a:ext cx="3889734" cy="3330494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346802" y="4094136"/>
            <a:ext cx="3426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40">
              <a:defRPr/>
            </a:pP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Đánh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giá</a:t>
            </a:r>
            <a:r>
              <a:rPr lang="en-US" sz="2800" b="1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</a:t>
            </a:r>
            <a:r>
              <a:rPr lang="en-US" sz="2800" b="1" err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của</a:t>
            </a:r>
            <a:r>
              <a:rPr lang="en-US" sz="28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 con</a:t>
            </a:r>
            <a:endParaRPr lang="en-US" sz="2800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679294" y="4653889"/>
            <a:ext cx="1852946" cy="893080"/>
            <a:chOff x="5084083" y="921200"/>
            <a:chExt cx="1575573" cy="738365"/>
          </a:xfrm>
        </p:grpSpPr>
        <p:pic>
          <p:nvPicPr>
            <p:cNvPr id="15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9CBF728A-69E6-EE4F-BC1B-8BC842C972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084083" y="921200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" name="Picture 2" descr="Five pointed yellow star icon cartoon style Vector Image">
            <a:extLst>
              <a:ext uri="{FF2B5EF4-FFF2-40B4-BE49-F238E27FC236}">
                <a16:creationId xmlns:a16="http://schemas.microsoft.com/office/drawing/2014/main" id="{1B0A18AD-046F-4B4E-8848-75A863F62E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2636377" y="4655272"/>
            <a:ext cx="898813" cy="8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965134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D2A8B853-EA2D-4822-A419-BE58AF418B62}"/>
              </a:ext>
            </a:extLst>
          </p:cNvPr>
          <p:cNvGrpSpPr/>
          <p:nvPr/>
        </p:nvGrpSpPr>
        <p:grpSpPr>
          <a:xfrm>
            <a:off x="929105" y="128132"/>
            <a:ext cx="10543296" cy="812800"/>
            <a:chOff x="2020207" y="83582"/>
            <a:chExt cx="6002700" cy="720567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562071-1154-4299-8BCC-9A6A29064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0207" y="83582"/>
              <a:ext cx="6002700" cy="720567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9FEE5F6-94AD-4C8E-9B3C-7AEB15525A39}"/>
                </a:ext>
              </a:extLst>
            </p:cNvPr>
            <p:cNvSpPr txBox="1"/>
            <p:nvPr/>
          </p:nvSpPr>
          <p:spPr>
            <a:xfrm>
              <a:off x="4078322" y="110873"/>
              <a:ext cx="1886485" cy="663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4267" b="1" kern="1200">
                  <a:solidFill>
                    <a:prstClr val="white"/>
                  </a:solidFill>
                  <a:latin typeface="Cambria" panose="02040503050406030204" pitchFamily="18" charset="0"/>
                  <a:ea typeface="+mn-ea"/>
                  <a:cs typeface="+mn-cs"/>
                </a:rPr>
                <a:t>THỰC HÀNH</a:t>
              </a:r>
              <a:endParaRPr kumimoji="0" lang="en-US" sz="4267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</p:grpSp>
      <p:pic>
        <p:nvPicPr>
          <p:cNvPr id="19" name="PA_图片 6" descr="图片包含 运输, 气球, 航空器&#10;&#10;已生成极高可信度的说明">
            <a:extLst>
              <a:ext uri="{FF2B5EF4-FFF2-40B4-BE49-F238E27FC236}">
                <a16:creationId xmlns:a16="http://schemas.microsoft.com/office/drawing/2014/main" id="{65B10939-80C9-4752-A2F6-96A949F706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192" y="4131806"/>
            <a:ext cx="2481933" cy="2161802"/>
          </a:xfrm>
          <a:prstGeom prst="rect">
            <a:avLst/>
          </a:prstGeom>
        </p:spPr>
      </p:pic>
      <p:pic>
        <p:nvPicPr>
          <p:cNvPr id="2" name="Đồng hồ đếm ngược 10 phút 🇻🇳 10 minute countdown">
            <a:hlinkClick r:id="" action="ppaction://media"/>
            <a:extLst>
              <a:ext uri="{FF2B5EF4-FFF2-40B4-BE49-F238E27FC236}">
                <a16:creationId xmlns:a16="http://schemas.microsoft.com/office/drawing/2014/main" id="{A97E8F4D-A109-5A44-0443-72CCA6A3CB4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336382" y="1144845"/>
            <a:ext cx="1505097" cy="8466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884EDB-F5A3-E322-32D8-F63CAA291FB2}"/>
              </a:ext>
            </a:extLst>
          </p:cNvPr>
          <p:cNvSpPr/>
          <p:nvPr/>
        </p:nvSpPr>
        <p:spPr>
          <a:xfrm>
            <a:off x="563342" y="1207454"/>
            <a:ext cx="977303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Mở file </a:t>
            </a:r>
            <a:r>
              <a:rPr kumimoji="0" lang="en-US" sz="36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Thuc </a:t>
            </a:r>
            <a:r>
              <a:rPr kumimoji="0" lang="en-US" sz="36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hanh</a:t>
            </a:r>
            <a:r>
              <a:rPr kumimoji="0" lang="en-US" sz="36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1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tiet</a:t>
            </a:r>
            <a:r>
              <a:rPr kumimoji="0" lang="en-US" sz="3600" b="0" i="1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25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trong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folder </a:t>
            </a:r>
            <a:r>
              <a:rPr lang="en-US" sz="3600" b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BAI TAP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trên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Desktop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Thực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hiện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các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yêu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36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cầu</a:t>
            </a: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sau: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056BBB-DDB3-8C1B-5212-E16726418A49}"/>
              </a:ext>
            </a:extLst>
          </p:cNvPr>
          <p:cNvSpPr/>
          <p:nvPr/>
        </p:nvSpPr>
        <p:spPr>
          <a:xfrm>
            <a:off x="2675305" y="3175955"/>
            <a:ext cx="9166174" cy="2308324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Gõ tên các từ vựng tiếng Anh đúng với hình ảnh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3600"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Thay đổi từ “FOOD” lên cỡ chữ 24pt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Chỉnh sửa văn bản sao cho đẹp mắt, dễ đọc.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06739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42845" y="433308"/>
            <a:ext cx="67482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44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HOẠT ĐỘNG NHÓM</a:t>
            </a:r>
            <a:endParaRPr lang="en-US" sz="4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804" y="2541508"/>
            <a:ext cx="4082431" cy="4031116"/>
          </a:xfrm>
          <a:prstGeom prst="rect">
            <a:avLst/>
          </a:prstGeom>
        </p:spPr>
      </p:pic>
      <p:sp>
        <p:nvSpPr>
          <p:cNvPr id="9" name="Thought Bubble: Cloud 3">
            <a:extLst>
              <a:ext uri="{FF2B5EF4-FFF2-40B4-BE49-F238E27FC236}">
                <a16:creationId xmlns:a16="http://schemas.microsoft.com/office/drawing/2014/main" id="{0E815968-BF91-F728-D5C6-885388EFAB50}"/>
              </a:ext>
            </a:extLst>
          </p:cNvPr>
          <p:cNvSpPr/>
          <p:nvPr/>
        </p:nvSpPr>
        <p:spPr>
          <a:xfrm>
            <a:off x="443097" y="1202749"/>
            <a:ext cx="6164596" cy="2057405"/>
          </a:xfrm>
          <a:prstGeom prst="cloudCallout">
            <a:avLst>
              <a:gd name="adj1" fmla="val 68070"/>
              <a:gd name="adj2" fmla="val 33018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Con quan sát bài làm của các bạn trong nhóm và học hỏi bạn về những điều con chưa làm được nhé!</a:t>
            </a:r>
            <a:endParaRPr lang="en-US" sz="2400" b="1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3" name="2 phút">
            <a:hlinkClick r:id="" action="ppaction://media"/>
            <a:extLst>
              <a:ext uri="{FF2B5EF4-FFF2-40B4-BE49-F238E27FC236}">
                <a16:creationId xmlns:a16="http://schemas.microsoft.com/office/drawing/2014/main" id="{8B89D3BC-DB8F-3179-6990-03B3CE150B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5254" y="288835"/>
            <a:ext cx="1974502" cy="111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78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62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FIRST_PUBLISH" val="1"/>
  <p:tag name="ISPRING_PRESENTATION_TITLE" val="28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2.0"/>
</p:tagLst>
</file>

<file path=ppt/theme/theme1.xml><?xml version="1.0" encoding="utf-8"?>
<a:theme xmlns:a="http://schemas.openxmlformats.org/drawingml/2006/main" name="千图网海量PPT模板www.58pic.com   ​​">
  <a:themeElements>
    <a:clrScheme name="自定义 22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F2B27"/>
      </a:accent1>
      <a:accent2>
        <a:srgbClr val="CF2B27"/>
      </a:accent2>
      <a:accent3>
        <a:srgbClr val="CF2B27"/>
      </a:accent3>
      <a:accent4>
        <a:srgbClr val="CF2B27"/>
      </a:accent4>
      <a:accent5>
        <a:srgbClr val="CF2B27"/>
      </a:accent5>
      <a:accent6>
        <a:srgbClr val="CF2B27"/>
      </a:accent6>
      <a:hlink>
        <a:srgbClr val="CF2B27"/>
      </a:hlink>
      <a:folHlink>
        <a:srgbClr val="CF2B27"/>
      </a:folHlink>
    </a:clrScheme>
    <a:fontScheme name="03mld1c0">
      <a:majorFont>
        <a:latin typeface="zihun58hao-chuangzhonghei" panose="020F0302020204030204"/>
        <a:ea typeface="zihun58hao-chuangzhonghei"/>
        <a:cs typeface=""/>
      </a:majorFont>
      <a:minorFont>
        <a:latin typeface="zihun58hao-chuangzhonghei" panose="020F0502020204030204"/>
        <a:ea typeface="zihun58hao-chuangzhong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3390</TotalTime>
  <Words>382</Words>
  <Application>Microsoft Office PowerPoint</Application>
  <PresentationFormat>Widescreen</PresentationFormat>
  <Paragraphs>73</Paragraphs>
  <Slides>13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等线</vt:lpstr>
      <vt:lpstr>Arial</vt:lpstr>
      <vt:lpstr>Calibri</vt:lpstr>
      <vt:lpstr>Cambria</vt:lpstr>
      <vt:lpstr>Fira Sans Condensed Medium</vt:lpstr>
      <vt:lpstr>Staatliches</vt:lpstr>
      <vt:lpstr>Tahoma</vt:lpstr>
      <vt:lpstr>zihun58hao-chuangzhonghei</vt:lpstr>
      <vt:lpstr>千图网海量PPT模板www.58pic.com   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280</dc:title>
  <dc:creator>asus</dc:creator>
  <cp:lastModifiedBy>THI VU</cp:lastModifiedBy>
  <cp:revision>225</cp:revision>
  <dcterms:created xsi:type="dcterms:W3CDTF">2018-04-10T04:31:45Z</dcterms:created>
  <dcterms:modified xsi:type="dcterms:W3CDTF">2022-11-21T22:45:25Z</dcterms:modified>
</cp:coreProperties>
</file>